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854" r:id="rId2"/>
    <p:sldMasterId id="2147487655" r:id="rId3"/>
    <p:sldMasterId id="2147487671" r:id="rId4"/>
    <p:sldMasterId id="2147487683" r:id="rId5"/>
    <p:sldMasterId id="2147487697" r:id="rId6"/>
    <p:sldMasterId id="2147487709" r:id="rId7"/>
    <p:sldMasterId id="2147488582" r:id="rId8"/>
    <p:sldMasterId id="2147488722" r:id="rId9"/>
    <p:sldMasterId id="2147488737" r:id="rId10"/>
    <p:sldMasterId id="2147488751" r:id="rId11"/>
    <p:sldMasterId id="2147491148" r:id="rId12"/>
    <p:sldMasterId id="2147491176" r:id="rId13"/>
    <p:sldMasterId id="2147491200" r:id="rId14"/>
    <p:sldMasterId id="2147491227" r:id="rId15"/>
    <p:sldMasterId id="2147491246" r:id="rId16"/>
  </p:sldMasterIdLst>
  <p:notesMasterIdLst>
    <p:notesMasterId r:id="rId120"/>
  </p:notesMasterIdLst>
  <p:sldIdLst>
    <p:sldId id="405" r:id="rId17"/>
    <p:sldId id="5313" r:id="rId18"/>
    <p:sldId id="5314" r:id="rId19"/>
    <p:sldId id="5315" r:id="rId20"/>
    <p:sldId id="5316" r:id="rId21"/>
    <p:sldId id="5317" r:id="rId22"/>
    <p:sldId id="5318" r:id="rId23"/>
    <p:sldId id="5319" r:id="rId24"/>
    <p:sldId id="5320" r:id="rId25"/>
    <p:sldId id="5321" r:id="rId26"/>
    <p:sldId id="5322" r:id="rId27"/>
    <p:sldId id="5323" r:id="rId28"/>
    <p:sldId id="417" r:id="rId29"/>
    <p:sldId id="5306" r:id="rId30"/>
    <p:sldId id="5312" r:id="rId31"/>
    <p:sldId id="420" r:id="rId32"/>
    <p:sldId id="421" r:id="rId33"/>
    <p:sldId id="422" r:id="rId34"/>
    <p:sldId id="5324" r:id="rId35"/>
    <p:sldId id="424" r:id="rId36"/>
    <p:sldId id="5330" r:id="rId37"/>
    <p:sldId id="5325" r:id="rId38"/>
    <p:sldId id="427" r:id="rId39"/>
    <p:sldId id="428" r:id="rId40"/>
    <p:sldId id="5327" r:id="rId41"/>
    <p:sldId id="430" r:id="rId42"/>
    <p:sldId id="431" r:id="rId43"/>
    <p:sldId id="5326" r:id="rId44"/>
    <p:sldId id="433" r:id="rId45"/>
    <p:sldId id="434" r:id="rId46"/>
    <p:sldId id="5331" r:id="rId47"/>
    <p:sldId id="5332" r:id="rId48"/>
    <p:sldId id="5333" r:id="rId49"/>
    <p:sldId id="5334" r:id="rId50"/>
    <p:sldId id="5335" r:id="rId51"/>
    <p:sldId id="5336" r:id="rId52"/>
    <p:sldId id="441" r:id="rId53"/>
    <p:sldId id="5338" r:id="rId54"/>
    <p:sldId id="5339" r:id="rId55"/>
    <p:sldId id="5340" r:id="rId56"/>
    <p:sldId id="5341" r:id="rId57"/>
    <p:sldId id="5342" r:id="rId58"/>
    <p:sldId id="5343" r:id="rId59"/>
    <p:sldId id="5350" r:id="rId60"/>
    <p:sldId id="294" r:id="rId61"/>
    <p:sldId id="4220" r:id="rId62"/>
    <p:sldId id="5344" r:id="rId63"/>
    <p:sldId id="4227" r:id="rId64"/>
    <p:sldId id="448" r:id="rId65"/>
    <p:sldId id="449" r:id="rId66"/>
    <p:sldId id="5352" r:id="rId67"/>
    <p:sldId id="5353" r:id="rId68"/>
    <p:sldId id="452" r:id="rId69"/>
    <p:sldId id="453" r:id="rId70"/>
    <p:sldId id="454" r:id="rId71"/>
    <p:sldId id="4247" r:id="rId72"/>
    <p:sldId id="5394" r:id="rId73"/>
    <p:sldId id="5359" r:id="rId74"/>
    <p:sldId id="458" r:id="rId75"/>
    <p:sldId id="4249" r:id="rId76"/>
    <p:sldId id="4251" r:id="rId77"/>
    <p:sldId id="461" r:id="rId78"/>
    <p:sldId id="5364" r:id="rId79"/>
    <p:sldId id="5365" r:id="rId80"/>
    <p:sldId id="5366" r:id="rId81"/>
    <p:sldId id="5367" r:id="rId82"/>
    <p:sldId id="466" r:id="rId83"/>
    <p:sldId id="5369" r:id="rId84"/>
    <p:sldId id="5370" r:id="rId85"/>
    <p:sldId id="469" r:id="rId86"/>
    <p:sldId id="5372" r:id="rId87"/>
    <p:sldId id="5373" r:id="rId88"/>
    <p:sldId id="4273" r:id="rId89"/>
    <p:sldId id="5374" r:id="rId90"/>
    <p:sldId id="5375" r:id="rId91"/>
    <p:sldId id="475" r:id="rId92"/>
    <p:sldId id="5377" r:id="rId93"/>
    <p:sldId id="5378" r:id="rId94"/>
    <p:sldId id="5379" r:id="rId95"/>
    <p:sldId id="5380" r:id="rId96"/>
    <p:sldId id="5381" r:id="rId97"/>
    <p:sldId id="5382" r:id="rId98"/>
    <p:sldId id="482" r:id="rId99"/>
    <p:sldId id="483" r:id="rId100"/>
    <p:sldId id="484" r:id="rId101"/>
    <p:sldId id="485" r:id="rId102"/>
    <p:sldId id="486" r:id="rId103"/>
    <p:sldId id="487" r:id="rId104"/>
    <p:sldId id="3795" r:id="rId105"/>
    <p:sldId id="4255" r:id="rId106"/>
    <p:sldId id="5391" r:id="rId107"/>
    <p:sldId id="491" r:id="rId108"/>
    <p:sldId id="630" r:id="rId109"/>
    <p:sldId id="5393" r:id="rId110"/>
    <p:sldId id="5345" r:id="rId111"/>
    <p:sldId id="5346" r:id="rId112"/>
    <p:sldId id="5347" r:id="rId113"/>
    <p:sldId id="5348" r:id="rId114"/>
    <p:sldId id="5349" r:id="rId115"/>
    <p:sldId id="5395" r:id="rId116"/>
    <p:sldId id="307" r:id="rId117"/>
    <p:sldId id="5311" r:id="rId118"/>
    <p:sldId id="4035" r:id="rId1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2" autoAdjust="0"/>
    <p:restoredTop sz="61543" autoAdjust="0"/>
  </p:normalViewPr>
  <p:slideViewPr>
    <p:cSldViewPr>
      <p:cViewPr varScale="1">
        <p:scale>
          <a:sx n="87" d="100"/>
          <a:sy n="87" d="100"/>
        </p:scale>
        <p:origin x="192" y="392"/>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50" d="100"/>
        <a:sy n="50" d="100"/>
      </p:scale>
      <p:origin x="0" y="0"/>
    </p:cViewPr>
  </p:sorterViewPr>
  <p:notesViewPr>
    <p:cSldViewPr>
      <p:cViewPr>
        <p:scale>
          <a:sx n="225" d="100"/>
          <a:sy n="225" d="100"/>
        </p:scale>
        <p:origin x="-3224" y="-29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tableStyles" Target="tableStyles.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1BAEEA-AE36-D443-4B1D-4C1BAC40B73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92547" name="Rectangle 4">
            <a:extLst>
              <a:ext uri="{FF2B5EF4-FFF2-40B4-BE49-F238E27FC236}">
                <a16:creationId xmlns:a16="http://schemas.microsoft.com/office/drawing/2014/main" id="{36959A8A-0930-C7E4-DC47-EAB5EC115FA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AB1E5D-2007-A2C1-7063-6E78536FE58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a:extLst>
              <a:ext uri="{FF2B5EF4-FFF2-40B4-BE49-F238E27FC236}">
                <a16:creationId xmlns:a16="http://schemas.microsoft.com/office/drawing/2014/main" id="{48ABD4E6-C444-6919-85E8-02BCA75BF6B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a:extLst>
              <a:ext uri="{FF2B5EF4-FFF2-40B4-BE49-F238E27FC236}">
                <a16:creationId xmlns:a16="http://schemas.microsoft.com/office/drawing/2014/main" id="{CC667FA5-8F9E-423E-390C-FA4661E2A37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B79D5F8B-008F-C646-B89B-2F5C478A2E8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1C439F3A-6D61-2906-6BFF-A32F97961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9592A7-2FD1-2D44-8632-3946FB3A8ED3}"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57411" name="Rectangle 1026">
            <a:extLst>
              <a:ext uri="{FF2B5EF4-FFF2-40B4-BE49-F238E27FC236}">
                <a16:creationId xmlns:a16="http://schemas.microsoft.com/office/drawing/2014/main" id="{9FB8DECD-B5CF-880B-BFF8-9566CEB69F33}"/>
              </a:ext>
            </a:extLst>
          </p:cNvPr>
          <p:cNvSpPr>
            <a:spLocks noGrp="1" noRot="1" noChangeAspect="1" noChangeArrowheads="1" noTextEdit="1"/>
          </p:cNvSpPr>
          <p:nvPr>
            <p:ph type="sldImg"/>
          </p:nvPr>
        </p:nvSpPr>
        <p:spPr>
          <a:solidFill>
            <a:srgbClr val="FFFFFF"/>
          </a:solidFill>
          <a:ln/>
        </p:spPr>
      </p:sp>
      <p:sp>
        <p:nvSpPr>
          <p:cNvPr id="657412" name="Rectangle 1027">
            <a:extLst>
              <a:ext uri="{FF2B5EF4-FFF2-40B4-BE49-F238E27FC236}">
                <a16:creationId xmlns:a16="http://schemas.microsoft.com/office/drawing/2014/main" id="{52DF21E1-B927-BFCB-C283-D9723BF6517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a:extLst>
              <a:ext uri="{FF2B5EF4-FFF2-40B4-BE49-F238E27FC236}">
                <a16:creationId xmlns:a16="http://schemas.microsoft.com/office/drawing/2014/main" id="{D8DAECFC-13D8-8498-A6FC-515D25562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958485-E2DD-B540-B626-011C2436D100}"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5075" name="Rectangle 1026">
            <a:extLst>
              <a:ext uri="{FF2B5EF4-FFF2-40B4-BE49-F238E27FC236}">
                <a16:creationId xmlns:a16="http://schemas.microsoft.com/office/drawing/2014/main" id="{B2A819D3-BCE8-63BA-9AC0-438FFF376CD3}"/>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62F0766-6457-B900-5D22-899D43E4B3D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a:extLst>
              <a:ext uri="{FF2B5EF4-FFF2-40B4-BE49-F238E27FC236}">
                <a16:creationId xmlns:a16="http://schemas.microsoft.com/office/drawing/2014/main" id="{C6FA0C19-32D1-68AF-F23F-D2304FABFA5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DC5E856-8274-EA34-502D-165C3440E361}"/>
              </a:ext>
            </a:extLst>
          </p:cNvPr>
          <p:cNvSpPr>
            <a:spLocks noGrp="1"/>
          </p:cNvSpPr>
          <p:nvPr>
            <p:ph type="body" idx="1"/>
          </p:nvPr>
        </p:nvSpPr>
        <p:spPr/>
        <p:txBody>
          <a:bodyPr/>
          <a:lstStyle/>
          <a:p>
            <a:pPr>
              <a:defRPr/>
            </a:pPr>
            <a:r>
              <a:rPr lang="en-US" b="0" dirty="0">
                <a:latin typeface="+mn-lt"/>
                <a:ea typeface="+mn-ea"/>
                <a:cs typeface="+mn-cs"/>
              </a:rPr>
              <a:t>Dallas Theological Seminary sees learning as a lifelong process, so the seminary offers free online courses</a:t>
            </a:r>
            <a:r>
              <a:rPr lang="en-SG" b="0" dirty="0">
                <a:latin typeface="+mn-lt"/>
                <a:ea typeface="+mn-ea"/>
                <a:cs typeface="+mn-cs"/>
              </a:rPr>
              <a:t>.  Sign up for one of them this week!</a:t>
            </a:r>
            <a:endParaRPr lang="en-US" b="0" dirty="0">
              <a:ea typeface="宋体" charset="-122"/>
            </a:endParaRPr>
          </a:p>
        </p:txBody>
      </p:sp>
      <p:sp>
        <p:nvSpPr>
          <p:cNvPr id="737284" name="Slide Number Placeholder 3">
            <a:extLst>
              <a:ext uri="{FF2B5EF4-FFF2-40B4-BE49-F238E27FC236}">
                <a16:creationId xmlns:a16="http://schemas.microsoft.com/office/drawing/2014/main" id="{22496E0A-CB1E-0AAD-403E-35ED825921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AA1C5D2-55ED-CA45-9FA8-4E2321EFA399}" type="slidenum">
              <a:rPr lang="en-US" altLang="en-US" sz="1200">
                <a:solidFill>
                  <a:srgbClr val="000000"/>
                </a:solidFill>
                <a:latin typeface="Calibri" panose="020F0502020204030204" pitchFamily="34" charset="0"/>
              </a:rPr>
              <a:pPr eaLnBrk="1" hangingPunct="1"/>
              <a:t>100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0D78A782-67D8-213C-57DB-13770BD76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8C92BF-AC9C-6B4D-B838-F3FBBD60948C}" type="slidenum">
              <a:rPr lang="en-US" altLang="en-US" sz="1200"/>
              <a:pPr/>
              <a:t>101</a:t>
            </a:fld>
            <a:endParaRPr lang="en-US" altLang="en-US" sz="1200" dirty="0"/>
          </a:p>
        </p:txBody>
      </p:sp>
      <p:sp>
        <p:nvSpPr>
          <p:cNvPr id="738307" name="Rectangle 2">
            <a:extLst>
              <a:ext uri="{FF2B5EF4-FFF2-40B4-BE49-F238E27FC236}">
                <a16:creationId xmlns:a16="http://schemas.microsoft.com/office/drawing/2014/main" id="{809B4E11-F76D-6708-865F-619AE1FE0FE5}"/>
              </a:ext>
            </a:extLst>
          </p:cNvPr>
          <p:cNvSpPr>
            <a:spLocks noGrp="1" noRot="1" noChangeAspect="1" noChangeArrowheads="1" noTextEdit="1"/>
          </p:cNvSpPr>
          <p:nvPr>
            <p:ph type="sldImg"/>
          </p:nvPr>
        </p:nvSpPr>
        <p:spPr>
          <a:solidFill>
            <a:srgbClr val="FFFFFF"/>
          </a:solidFill>
          <a:ln/>
        </p:spPr>
      </p:sp>
      <p:sp>
        <p:nvSpPr>
          <p:cNvPr id="738308" name="Rectangle 3">
            <a:extLst>
              <a:ext uri="{FF2B5EF4-FFF2-40B4-BE49-F238E27FC236}">
                <a16:creationId xmlns:a16="http://schemas.microsoft.com/office/drawing/2014/main" id="{972AB52A-112D-B473-2353-AC97CC39143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EV Evangelism in Arabic</a:t>
            </a:r>
          </a:p>
        </p:txBody>
      </p:sp>
    </p:spTree>
    <p:extLst>
      <p:ext uri="{BB962C8B-B14F-4D97-AF65-F5344CB8AC3E}">
        <p14:creationId xmlns:p14="http://schemas.microsoft.com/office/powerpoint/2010/main" val="363553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C49B7D0E-6E5B-8876-78D0-584F3C2B8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13E62D-39BE-1D4D-8540-CE9D51E1CDA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6099" name="Rectangle 1026">
            <a:extLst>
              <a:ext uri="{FF2B5EF4-FFF2-40B4-BE49-F238E27FC236}">
                <a16:creationId xmlns:a16="http://schemas.microsoft.com/office/drawing/2014/main" id="{71675D80-93E3-DA89-F45E-8F4274E2BB7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BC3E3349-9F8F-4AD5-3ED1-304F19EF710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a:extLst>
              <a:ext uri="{FF2B5EF4-FFF2-40B4-BE49-F238E27FC236}">
                <a16:creationId xmlns:a16="http://schemas.microsoft.com/office/drawing/2014/main" id="{6ED3D4A5-CBF5-BB4E-203C-17EA7B11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EDE5-405D-4C4B-9F16-C02BC79B5D35}"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7123" name="Rectangle 1026">
            <a:extLst>
              <a:ext uri="{FF2B5EF4-FFF2-40B4-BE49-F238E27FC236}">
                <a16:creationId xmlns:a16="http://schemas.microsoft.com/office/drawing/2014/main" id="{E27FC3E0-ED97-6BCC-E10C-5196E201A571}"/>
              </a:ext>
            </a:extLst>
          </p:cNvPr>
          <p:cNvSpPr>
            <a:spLocks noGrp="1" noRot="1" noChangeAspect="1" noChangeArrowheads="1" noTextEdit="1"/>
          </p:cNvSpPr>
          <p:nvPr>
            <p:ph type="sldImg"/>
          </p:nvPr>
        </p:nvSpPr>
        <p:spPr>
          <a:solidFill>
            <a:srgbClr val="FFFFFF"/>
          </a:solidFill>
          <a:ln/>
        </p:spPr>
      </p:sp>
      <p:sp>
        <p:nvSpPr>
          <p:cNvPr id="517124" name="Rectangle 1027">
            <a:extLst>
              <a:ext uri="{FF2B5EF4-FFF2-40B4-BE49-F238E27FC236}">
                <a16:creationId xmlns:a16="http://schemas.microsoft.com/office/drawing/2014/main" id="{6B6D1EF3-A1D3-3891-8C7A-B9E234B10D2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E7496BD1-8FCD-D05C-0E34-E5BC4A5C6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0B11FC-5907-5B4A-AE19-AD042D385A7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8147" name="Rectangle 1026">
            <a:extLst>
              <a:ext uri="{FF2B5EF4-FFF2-40B4-BE49-F238E27FC236}">
                <a16:creationId xmlns:a16="http://schemas.microsoft.com/office/drawing/2014/main" id="{A831C167-6B50-31B8-2AEA-FBBFF3CDD5F9}"/>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9A3B5A64-9AAA-CA9E-1DA1-B9867ECDC11D}"/>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a:extLst>
              <a:ext uri="{FF2B5EF4-FFF2-40B4-BE49-F238E27FC236}">
                <a16:creationId xmlns:a16="http://schemas.microsoft.com/office/drawing/2014/main" id="{8F62E401-CA1B-ABD0-7507-BBC5AD200E8C}"/>
              </a:ext>
            </a:extLst>
          </p:cNvPr>
          <p:cNvSpPr>
            <a:spLocks noGrp="1" noRot="1" noChangeAspect="1" noTextEdit="1"/>
          </p:cNvSpPr>
          <p:nvPr>
            <p:ph type="sldImg"/>
          </p:nvPr>
        </p:nvSpPr>
        <p:spPr>
          <a:ln/>
        </p:spPr>
      </p:sp>
      <p:sp>
        <p:nvSpPr>
          <p:cNvPr id="501763" name="Notes Placeholder 2">
            <a:extLst>
              <a:ext uri="{FF2B5EF4-FFF2-40B4-BE49-F238E27FC236}">
                <a16:creationId xmlns:a16="http://schemas.microsoft.com/office/drawing/2014/main" id="{F679B14C-87DB-88E3-1A07-8E13FAC32D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2" charset="0"/>
                <a:ea typeface="MS PGothic" panose="020B0600070205080204" pitchFamily="34" charset="-128"/>
              </a:rPr>
              <a:t>_________</a:t>
            </a:r>
          </a:p>
          <a:p>
            <a:pPr eaLnBrk="1" hangingPunct="1">
              <a:spcBef>
                <a:spcPct val="0"/>
              </a:spcBef>
            </a:pPr>
            <a:r>
              <a:rPr lang="en-US" altLang="en-US" dirty="0">
                <a:ea typeface="MS PGothic" panose="020B0600070205080204" pitchFamily="34" charset="-128"/>
              </a:rPr>
              <a:t>NS-00-NT Introduction-96</a:t>
            </a:r>
          </a:p>
          <a:p>
            <a:pPr eaLnBrk="1" hangingPunct="1">
              <a:spcBef>
                <a:spcPct val="0"/>
              </a:spcBef>
            </a:pPr>
            <a:r>
              <a:rPr lang="en-US" altLang="en-US" dirty="0">
                <a:ea typeface="MS PGothic" panose="020B0600070205080204" pitchFamily="34" charset="-128"/>
              </a:rPr>
              <a:t>NS-03-Luke1-12-slide 65</a:t>
            </a:r>
          </a:p>
          <a:p>
            <a:endParaRPr lang="en-US" altLang="en-US" dirty="0"/>
          </a:p>
          <a:p>
            <a:endParaRPr lang="en-US" altLang="en-US" dirty="0"/>
          </a:p>
        </p:txBody>
      </p:sp>
      <p:sp>
        <p:nvSpPr>
          <p:cNvPr id="501764" name="Slide Number Placeholder 3">
            <a:extLst>
              <a:ext uri="{FF2B5EF4-FFF2-40B4-BE49-F238E27FC236}">
                <a16:creationId xmlns:a16="http://schemas.microsoft.com/office/drawing/2014/main" id="{51BB6321-3B23-E047-C497-0345C3535D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97EBC7-CDE8-CD4C-BC97-C5A2AB7AB30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0F791A-6487-A14A-B285-3F54C72E6ED1}"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a:extLst>
              <a:ext uri="{FF2B5EF4-FFF2-40B4-BE49-F238E27FC236}">
                <a16:creationId xmlns:a16="http://schemas.microsoft.com/office/drawing/2014/main" id="{2E9B4A3B-50B7-39F9-EA55-E22D32074A8C}"/>
              </a:ext>
            </a:extLst>
          </p:cNvPr>
          <p:cNvSpPr>
            <a:spLocks noGrp="1" noRot="1" noChangeAspect="1" noTextEdit="1"/>
          </p:cNvSpPr>
          <p:nvPr>
            <p:ph type="sldImg"/>
          </p:nvPr>
        </p:nvSpPr>
        <p:spPr>
          <a:ln/>
        </p:spPr>
      </p:sp>
      <p:sp>
        <p:nvSpPr>
          <p:cNvPr id="575491" name="Notes Placeholder 2">
            <a:extLst>
              <a:ext uri="{FF2B5EF4-FFF2-40B4-BE49-F238E27FC236}">
                <a16:creationId xmlns:a16="http://schemas.microsoft.com/office/drawing/2014/main" id="{295FB4B7-04CF-DA57-0BB9-287C215BF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t>What had changed between Pauls’ two imprisonments in Rome? Much! One key event was the Great Fire at Rome in July AD 64.</a:t>
            </a:r>
          </a:p>
        </p:txBody>
      </p:sp>
      <p:sp>
        <p:nvSpPr>
          <p:cNvPr id="575492" name="Slide Number Placeholder 3">
            <a:extLst>
              <a:ext uri="{FF2B5EF4-FFF2-40B4-BE49-F238E27FC236}">
                <a16:creationId xmlns:a16="http://schemas.microsoft.com/office/drawing/2014/main" id="{6A0A221F-8EAE-831E-E2CE-49DA14AA7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0E9261-4838-AC46-A277-6A2013F62060}" type="slidenum">
              <a:rPr lang="en-US" altLang="en-US" sz="1200">
                <a:solidFill>
                  <a:srgbClr val="000000"/>
                </a:solidFill>
              </a:rPr>
              <a:pPr/>
              <a:t>16</a:t>
            </a:fld>
            <a:endParaRPr lang="en-US" altLang="en-US" sz="1200" dirty="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a:extLst>
              <a:ext uri="{FF2B5EF4-FFF2-40B4-BE49-F238E27FC236}">
                <a16:creationId xmlns:a16="http://schemas.microsoft.com/office/drawing/2014/main" id="{4FC044A1-6CB7-BE23-DF5F-340709E7C66D}"/>
              </a:ext>
            </a:extLst>
          </p:cNvPr>
          <p:cNvSpPr>
            <a:spLocks noGrp="1" noRot="1" noChangeAspect="1" noTextEdit="1"/>
          </p:cNvSpPr>
          <p:nvPr>
            <p:ph type="sldImg"/>
          </p:nvPr>
        </p:nvSpPr>
        <p:spPr>
          <a:ln/>
        </p:spPr>
      </p:sp>
      <p:sp>
        <p:nvSpPr>
          <p:cNvPr id="576515" name="Notes Placeholder 2">
            <a:extLst>
              <a:ext uri="{FF2B5EF4-FFF2-40B4-BE49-F238E27FC236}">
                <a16:creationId xmlns:a16="http://schemas.microsoft.com/office/drawing/2014/main" id="{F2BF5139-C7DE-E381-76A5-1C530E4FD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see that all legal protections for Christians were removed  by the time Paul returned to Rome’s prison system a second time. </a:t>
            </a:r>
          </a:p>
        </p:txBody>
      </p:sp>
      <p:sp>
        <p:nvSpPr>
          <p:cNvPr id="576516" name="Slide Number Placeholder 3">
            <a:extLst>
              <a:ext uri="{FF2B5EF4-FFF2-40B4-BE49-F238E27FC236}">
                <a16:creationId xmlns:a16="http://schemas.microsoft.com/office/drawing/2014/main" id="{7790B949-D9C7-4FAE-238D-AFAD35395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87F650-CAAB-5748-9A55-4912912D45D9}" type="slidenum">
              <a:rPr lang="en-US" altLang="en-US" sz="1200">
                <a:solidFill>
                  <a:srgbClr val="000000"/>
                </a:solidFill>
              </a:rPr>
              <a:pPr/>
              <a:t>17</a:t>
            </a:fld>
            <a:endParaRPr lang="en-US" alt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a:extLst>
              <a:ext uri="{FF2B5EF4-FFF2-40B4-BE49-F238E27FC236}">
                <a16:creationId xmlns:a16="http://schemas.microsoft.com/office/drawing/2014/main" id="{04F0CDBB-D631-AAAB-EE82-897560864811}"/>
              </a:ext>
            </a:extLst>
          </p:cNvPr>
          <p:cNvSpPr>
            <a:spLocks noGrp="1" noRot="1" noChangeAspect="1" noTextEdit="1"/>
          </p:cNvSpPr>
          <p:nvPr>
            <p:ph type="sldImg"/>
          </p:nvPr>
        </p:nvSpPr>
        <p:spPr>
          <a:ln/>
        </p:spPr>
      </p:sp>
      <p:sp>
        <p:nvSpPr>
          <p:cNvPr id="577539" name="Notes Placeholder 2">
            <a:extLst>
              <a:ext uri="{FF2B5EF4-FFF2-40B4-BE49-F238E27FC236}">
                <a16:creationId xmlns:a16="http://schemas.microsoft.com/office/drawing/2014/main" id="{F9B08934-74C7-D39A-547B-78D28A1F34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577540" name="Slide Number Placeholder 3">
            <a:extLst>
              <a:ext uri="{FF2B5EF4-FFF2-40B4-BE49-F238E27FC236}">
                <a16:creationId xmlns:a16="http://schemas.microsoft.com/office/drawing/2014/main" id="{5248BCA0-7389-5296-BF25-F157EAA220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E0BCD1-332A-384C-8207-E76650B43892}" type="slidenum">
              <a:rPr lang="en-US" altLang="en-US" sz="1200">
                <a:solidFill>
                  <a:srgbClr val="000000"/>
                </a:solidFill>
              </a:rPr>
              <a:pPr/>
              <a:t>18</a:t>
            </a:fld>
            <a:endParaRPr lang="en-US" altLang="en-US" sz="1200" dirty="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2C30DD-2B7D-264F-8270-77B0DB46442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a:extLst>
              <a:ext uri="{FF2B5EF4-FFF2-40B4-BE49-F238E27FC236}">
                <a16:creationId xmlns:a16="http://schemas.microsoft.com/office/drawing/2014/main" id="{A5D207FA-E776-F1E8-5DCB-E43F78CF1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151803-8D2E-2544-A1E8-42346E2F2DF8}"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6883" name="Rectangle 1026">
            <a:extLst>
              <a:ext uri="{FF2B5EF4-FFF2-40B4-BE49-F238E27FC236}">
                <a16:creationId xmlns:a16="http://schemas.microsoft.com/office/drawing/2014/main" id="{759CEBEF-80E7-034D-C0CA-905196B697E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6EA66514-7200-E500-1665-2413E835EAFC}"/>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2A0093B-9E7B-343A-2AAB-75BBA4649F6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5137E96-0B7B-8382-7759-BD6A92FAA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Life was lonely for a very relational man like Paul at this point. Most of his friends had either escaped Rome or fallen away from the Faith.</a:t>
            </a:r>
          </a:p>
        </p:txBody>
      </p:sp>
      <p:sp>
        <p:nvSpPr>
          <p:cNvPr id="578564" name="Slide Number Placeholder 3">
            <a:extLst>
              <a:ext uri="{FF2B5EF4-FFF2-40B4-BE49-F238E27FC236}">
                <a16:creationId xmlns:a16="http://schemas.microsoft.com/office/drawing/2014/main" id="{A3A06A6E-EFC1-8245-4D6E-69A9F14917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11F3EC-EACF-1E48-A22C-882002661566}" type="slidenum">
              <a:rPr lang="en-US" altLang="en-US" sz="1200">
                <a:solidFill>
                  <a:srgbClr val="000000"/>
                </a:solidFill>
              </a:rPr>
              <a:pPr/>
              <a:t>20</a:t>
            </a:fld>
            <a:endParaRPr lang="en-US" altLang="en-US" sz="1200" dirty="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a:extLst>
              <a:ext uri="{FF2B5EF4-FFF2-40B4-BE49-F238E27FC236}">
                <a16:creationId xmlns:a16="http://schemas.microsoft.com/office/drawing/2014/main" id="{1B49950D-2266-5F5C-8C5C-3A8358419C44}"/>
              </a:ext>
            </a:extLst>
          </p:cNvPr>
          <p:cNvSpPr>
            <a:spLocks noGrp="1" noRot="1" noChangeAspect="1" noTextEdit="1"/>
          </p:cNvSpPr>
          <p:nvPr>
            <p:ph type="sldImg"/>
          </p:nvPr>
        </p:nvSpPr>
        <p:spPr>
          <a:ln/>
        </p:spPr>
      </p:sp>
      <p:sp>
        <p:nvSpPr>
          <p:cNvPr id="579587" name="Notes Placeholder 2">
            <a:extLst>
              <a:ext uri="{FF2B5EF4-FFF2-40B4-BE49-F238E27FC236}">
                <a16:creationId xmlns:a16="http://schemas.microsoft.com/office/drawing/2014/main" id="{45D06D62-3BB5-C084-F012-1C2ACDF74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579588" name="Slide Number Placeholder 3">
            <a:extLst>
              <a:ext uri="{FF2B5EF4-FFF2-40B4-BE49-F238E27FC236}">
                <a16:creationId xmlns:a16="http://schemas.microsoft.com/office/drawing/2014/main" id="{78E1FD31-3C8F-9AFA-A0FD-5CC3E1716F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6A6DE9-5491-D84D-8576-78BCBB5236D0}"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a:extLst>
              <a:ext uri="{FF2B5EF4-FFF2-40B4-BE49-F238E27FC236}">
                <a16:creationId xmlns:a16="http://schemas.microsoft.com/office/drawing/2014/main" id="{02D09929-0F8C-B031-4515-504411FB5CD2}"/>
              </a:ext>
            </a:extLst>
          </p:cNvPr>
          <p:cNvSpPr>
            <a:spLocks noGrp="1" noRot="1" noChangeAspect="1" noTextEdit="1"/>
          </p:cNvSpPr>
          <p:nvPr>
            <p:ph type="sldImg"/>
          </p:nvPr>
        </p:nvSpPr>
        <p:spPr>
          <a:ln/>
        </p:spPr>
      </p:sp>
      <p:sp>
        <p:nvSpPr>
          <p:cNvPr id="550915" name="Notes Placeholder 2">
            <a:extLst>
              <a:ext uri="{FF2B5EF4-FFF2-40B4-BE49-F238E27FC236}">
                <a16:creationId xmlns:a16="http://schemas.microsoft.com/office/drawing/2014/main" id="{6E6DC52C-1FD9-2216-0D5C-60965214B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traditional site of the Apostle Paul</a:t>
            </a:r>
            <a:r>
              <a:rPr lang="fr-FR" altLang="ja-JP" dirty="0"/>
              <a:t>'</a:t>
            </a:r>
            <a:r>
              <a:rPr lang="en-US" altLang="ja-JP" dirty="0"/>
              <a:t>s and the Apostle Peter</a:t>
            </a:r>
            <a:r>
              <a:rPr lang="fr-FR" altLang="ja-JP" dirty="0"/>
              <a:t>'</a:t>
            </a:r>
            <a:r>
              <a:rPr lang="en-US" altLang="ja-JP" dirty="0"/>
              <a:t>s imprisonment in Rome, this prison was simply known as "Carcer" ("prison") in Paul</a:t>
            </a:r>
            <a:r>
              <a:rPr lang="fr-FR" altLang="ja-JP" dirty="0"/>
              <a:t>'</a:t>
            </a:r>
            <a:r>
              <a:rPr lang="en-US" altLang="ja-JP" dirty="0"/>
              <a:t>s day.  "Mamertine" was attributed to the prison in the Medieval Period. —Todd Bolen, </a:t>
            </a:r>
            <a:r>
              <a:rPr lang="en-US" altLang="ja-JP" dirty="0" err="1"/>
              <a:t>BiblePlaces.com</a:t>
            </a:r>
            <a:endParaRPr lang="en-US" altLang="ja-JP" dirty="0"/>
          </a:p>
          <a:p>
            <a:endParaRPr lang="en-US" altLang="en-US" dirty="0"/>
          </a:p>
        </p:txBody>
      </p:sp>
      <p:sp>
        <p:nvSpPr>
          <p:cNvPr id="550916" name="Slide Number Placeholder 3">
            <a:extLst>
              <a:ext uri="{FF2B5EF4-FFF2-40B4-BE49-F238E27FC236}">
                <a16:creationId xmlns:a16="http://schemas.microsoft.com/office/drawing/2014/main" id="{9F21E5BD-89D4-56AC-953A-D727AEBF79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8EDE0B-9F6F-BA4A-AB13-863879010D0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11D2C4C8-CD1F-E884-D0E0-69F4C587C357}"/>
              </a:ext>
            </a:extLst>
          </p:cNvPr>
          <p:cNvSpPr>
            <a:spLocks noGrp="1" noRot="1" noChangeAspect="1" noTextEdit="1"/>
          </p:cNvSpPr>
          <p:nvPr>
            <p:ph type="sldImg"/>
          </p:nvPr>
        </p:nvSpPr>
        <p:spPr>
          <a:ln/>
        </p:spPr>
      </p:sp>
      <p:sp>
        <p:nvSpPr>
          <p:cNvPr id="551939" name="Notes Placeholder 2">
            <a:extLst>
              <a:ext uri="{FF2B5EF4-FFF2-40B4-BE49-F238E27FC236}">
                <a16:creationId xmlns:a16="http://schemas.microsoft.com/office/drawing/2014/main" id="{40F28A1E-C943-B09F-8DFB-CF95133CE4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Right across the street from the prison was the most famous location in all the Roman Empire—the Forum, or the seat of power for the Republic.</a:t>
            </a:r>
          </a:p>
        </p:txBody>
      </p:sp>
      <p:sp>
        <p:nvSpPr>
          <p:cNvPr id="551940" name="Slide Number Placeholder 3">
            <a:extLst>
              <a:ext uri="{FF2B5EF4-FFF2-40B4-BE49-F238E27FC236}">
                <a16:creationId xmlns:a16="http://schemas.microsoft.com/office/drawing/2014/main" id="{2EF28432-BAD7-0A54-8F3B-429D1994FE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4B05DB-C1E3-8B44-9E08-E237A7C7566B}"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a:extLst>
              <a:ext uri="{FF2B5EF4-FFF2-40B4-BE49-F238E27FC236}">
                <a16:creationId xmlns:a16="http://schemas.microsoft.com/office/drawing/2014/main" id="{EAB58E98-CE7B-6C2E-1351-27C89A0380F1}"/>
              </a:ext>
            </a:extLst>
          </p:cNvPr>
          <p:cNvSpPr>
            <a:spLocks noGrp="1" noRot="1" noChangeAspect="1" noTextEdit="1"/>
          </p:cNvSpPr>
          <p:nvPr>
            <p:ph type="sldImg"/>
          </p:nvPr>
        </p:nvSpPr>
        <p:spPr>
          <a:ln/>
        </p:spPr>
      </p:sp>
      <p:sp>
        <p:nvSpPr>
          <p:cNvPr id="552963" name="Notes Placeholder 2">
            <a:extLst>
              <a:ext uri="{FF2B5EF4-FFF2-40B4-BE49-F238E27FC236}">
                <a16:creationId xmlns:a16="http://schemas.microsoft.com/office/drawing/2014/main" id="{005BB88F-3E4C-0205-1B93-BC19F529E3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Paul’s day, the Forum was spectacular. It continued to grow in magnificence until the fourth century AD, when Rome was destroyed.</a:t>
            </a:r>
          </a:p>
        </p:txBody>
      </p:sp>
      <p:sp>
        <p:nvSpPr>
          <p:cNvPr id="552964" name="Slide Number Placeholder 3">
            <a:extLst>
              <a:ext uri="{FF2B5EF4-FFF2-40B4-BE49-F238E27FC236}">
                <a16:creationId xmlns:a16="http://schemas.microsoft.com/office/drawing/2014/main" id="{2F769738-1568-4A52-FC11-DF501A776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E8B43C-90B5-5442-9778-4BFAC167C644}"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267073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a:extLst>
              <a:ext uri="{FF2B5EF4-FFF2-40B4-BE49-F238E27FC236}">
                <a16:creationId xmlns:a16="http://schemas.microsoft.com/office/drawing/2014/main" id="{080937EB-E19F-813D-A8FF-4A9EE72AA4BF}"/>
              </a:ext>
            </a:extLst>
          </p:cNvPr>
          <p:cNvSpPr>
            <a:spLocks noGrp="1" noRot="1" noChangeAspect="1" noTextEdit="1"/>
          </p:cNvSpPr>
          <p:nvPr>
            <p:ph type="sldImg"/>
          </p:nvPr>
        </p:nvSpPr>
        <p:spPr>
          <a:ln/>
        </p:spPr>
      </p:sp>
      <p:sp>
        <p:nvSpPr>
          <p:cNvPr id="555011" name="Notes Placeholder 2">
            <a:extLst>
              <a:ext uri="{FF2B5EF4-FFF2-40B4-BE49-F238E27FC236}">
                <a16:creationId xmlns:a16="http://schemas.microsoft.com/office/drawing/2014/main" id="{C76F329A-7F56-75AD-1515-9F74D89B6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Buildings then were tightly compacted together as they did not need large expressways for vehicles.</a:t>
            </a:r>
          </a:p>
        </p:txBody>
      </p:sp>
      <p:sp>
        <p:nvSpPr>
          <p:cNvPr id="555012" name="Slide Number Placeholder 3">
            <a:extLst>
              <a:ext uri="{FF2B5EF4-FFF2-40B4-BE49-F238E27FC236}">
                <a16:creationId xmlns:a16="http://schemas.microsoft.com/office/drawing/2014/main" id="{911E188C-56EA-F353-E7BB-9D45397D47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ECBF79-889F-B64F-A8EC-DD1103C2B1B0}"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a:extLst>
              <a:ext uri="{FF2B5EF4-FFF2-40B4-BE49-F238E27FC236}">
                <a16:creationId xmlns:a16="http://schemas.microsoft.com/office/drawing/2014/main" id="{CBE4EA0D-749C-6D5D-95A5-6F55E7F497BE}"/>
              </a:ext>
            </a:extLst>
          </p:cNvPr>
          <p:cNvSpPr>
            <a:spLocks noGrp="1" noRot="1" noChangeAspect="1" noTextEdit="1"/>
          </p:cNvSpPr>
          <p:nvPr>
            <p:ph type="sldImg"/>
          </p:nvPr>
        </p:nvSpPr>
        <p:spPr>
          <a:ln/>
        </p:spPr>
      </p:sp>
      <p:sp>
        <p:nvSpPr>
          <p:cNvPr id="556035" name="Notes Placeholder 2">
            <a:extLst>
              <a:ext uri="{FF2B5EF4-FFF2-40B4-BE49-F238E27FC236}">
                <a16:creationId xmlns:a16="http://schemas.microsoft.com/office/drawing/2014/main" id="{ADD95CB1-83C2-AED2-CDCC-9F40BD2F2A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Such buildings included theatres and municipal structures.</a:t>
            </a:r>
          </a:p>
        </p:txBody>
      </p:sp>
      <p:sp>
        <p:nvSpPr>
          <p:cNvPr id="556036" name="Slide Number Placeholder 3">
            <a:extLst>
              <a:ext uri="{FF2B5EF4-FFF2-40B4-BE49-F238E27FC236}">
                <a16:creationId xmlns:a16="http://schemas.microsoft.com/office/drawing/2014/main" id="{31B96929-608F-0BB1-CCFD-8AAB3BDFA8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AAD34E-0995-DC42-B726-F5AB4F6E093A}"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4041382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D0FAF4B2-672B-7E9C-17B9-4DCEF46545DD}"/>
              </a:ext>
            </a:extLst>
          </p:cNvPr>
          <p:cNvSpPr>
            <a:spLocks noGrp="1" noRot="1" noChangeAspect="1" noTextEdit="1"/>
          </p:cNvSpPr>
          <p:nvPr>
            <p:ph type="sldImg"/>
          </p:nvPr>
        </p:nvSpPr>
        <p:spPr>
          <a:ln/>
        </p:spPr>
      </p:sp>
      <p:sp>
        <p:nvSpPr>
          <p:cNvPr id="557059" name="Notes Placeholder 2">
            <a:extLst>
              <a:ext uri="{FF2B5EF4-FFF2-40B4-BE49-F238E27FC236}">
                <a16:creationId xmlns:a16="http://schemas.microsoft.com/office/drawing/2014/main" id="{7AD2E9BC-196E-ECE0-CD35-F1388BA5C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visit the Curia now where aristocratic senators sat in chairs on either side. Toa large extent, their influence had waned by Pauls’ time, as the days of the Republic had given way to the whims of the Emperor, whose power was unchecked.</a:t>
            </a:r>
          </a:p>
          <a:p>
            <a:endParaRPr lang="en-US" altLang="en-US" dirty="0"/>
          </a:p>
          <a:p>
            <a:r>
              <a:rPr lang="en-US" altLang="en-US" dirty="0"/>
              <a:t>http://</a:t>
            </a:r>
            <a:r>
              <a:rPr lang="en-US" altLang="en-US" dirty="0" err="1"/>
              <a:t>www.vroma.org</a:t>
            </a:r>
            <a:r>
              <a:rPr lang="en-US" altLang="en-US" dirty="0"/>
              <a:t>/~</a:t>
            </a:r>
            <a:r>
              <a:rPr lang="en-US" altLang="en-US" dirty="0" err="1"/>
              <a:t>bmcmanus</a:t>
            </a:r>
            <a:r>
              <a:rPr lang="en-US" altLang="en-US" dirty="0"/>
              <a:t>/</a:t>
            </a:r>
            <a:r>
              <a:rPr lang="en-US" altLang="en-US" dirty="0" err="1"/>
              <a:t>curiainterior.html</a:t>
            </a:r>
            <a:endParaRPr lang="en-US" altLang="en-US" dirty="0"/>
          </a:p>
        </p:txBody>
      </p:sp>
      <p:sp>
        <p:nvSpPr>
          <p:cNvPr id="557060" name="Slide Number Placeholder 3">
            <a:extLst>
              <a:ext uri="{FF2B5EF4-FFF2-40B4-BE49-F238E27FC236}">
                <a16:creationId xmlns:a16="http://schemas.microsoft.com/office/drawing/2014/main" id="{47002225-D0CC-7435-09C0-F5626D4CB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746D14-4CEC-3648-98E3-CEBD4D95E332}"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A6041094-EC67-5DC3-3D64-2470E98A9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CB17B1-EB8D-6047-92A7-2147F207C4D8}"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7907" name="Rectangle 1026">
            <a:extLst>
              <a:ext uri="{FF2B5EF4-FFF2-40B4-BE49-F238E27FC236}">
                <a16:creationId xmlns:a16="http://schemas.microsoft.com/office/drawing/2014/main" id="{DCE8DE63-058E-3D44-8E93-F5B57C2D85A2}"/>
              </a:ext>
            </a:extLst>
          </p:cNvPr>
          <p:cNvSpPr>
            <a:spLocks noGrp="1" noRot="1" noChangeAspect="1" noChangeArrowheads="1" noTextEdit="1"/>
          </p:cNvSpPr>
          <p:nvPr>
            <p:ph type="sldImg"/>
          </p:nvPr>
        </p:nvSpPr>
        <p:spPr>
          <a:solidFill>
            <a:srgbClr val="FFFFFF"/>
          </a:solidFill>
          <a:ln/>
        </p:spPr>
      </p:sp>
      <p:sp>
        <p:nvSpPr>
          <p:cNvPr id="507908" name="Rectangle 1027">
            <a:extLst>
              <a:ext uri="{FF2B5EF4-FFF2-40B4-BE49-F238E27FC236}">
                <a16:creationId xmlns:a16="http://schemas.microsoft.com/office/drawing/2014/main" id="{1A623A9D-5B1E-C72C-F600-C3486603BB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a:extLst>
              <a:ext uri="{FF2B5EF4-FFF2-40B4-BE49-F238E27FC236}">
                <a16:creationId xmlns:a16="http://schemas.microsoft.com/office/drawing/2014/main" id="{D398DF9A-5F05-2F67-2A48-47A0C5A76688}"/>
              </a:ext>
            </a:extLst>
          </p:cNvPr>
          <p:cNvSpPr>
            <a:spLocks noGrp="1" noRot="1" noChangeAspect="1" noTextEdit="1"/>
          </p:cNvSpPr>
          <p:nvPr>
            <p:ph type="sldImg"/>
          </p:nvPr>
        </p:nvSpPr>
        <p:spPr>
          <a:ln/>
        </p:spPr>
      </p:sp>
      <p:sp>
        <p:nvSpPr>
          <p:cNvPr id="558083" name="Notes Placeholder 2">
            <a:extLst>
              <a:ext uri="{FF2B5EF4-FFF2-40B4-BE49-F238E27FC236}">
                <a16:creationId xmlns:a16="http://schemas.microsoft.com/office/drawing/2014/main" id="{C6790FC8-7148-0B6E-9FF4-3A4460FB0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The Forum is in ruins today, but the ideas born here have overtaken the world in the past century, where we have seen that rise of republics like the United States, Singapore, and Taiwan. Similar to this would be the largest democracy in the world, India. </a:t>
            </a:r>
          </a:p>
        </p:txBody>
      </p:sp>
      <p:sp>
        <p:nvSpPr>
          <p:cNvPr id="558084" name="Slide Number Placeholder 3">
            <a:extLst>
              <a:ext uri="{FF2B5EF4-FFF2-40B4-BE49-F238E27FC236}">
                <a16:creationId xmlns:a16="http://schemas.microsoft.com/office/drawing/2014/main" id="{F4B94B87-C231-DD79-4D2F-B46F16B1A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805415-C6A9-804F-A0C1-6F7FE7615887}"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a:extLst>
              <a:ext uri="{FF2B5EF4-FFF2-40B4-BE49-F238E27FC236}">
                <a16:creationId xmlns:a16="http://schemas.microsoft.com/office/drawing/2014/main" id="{94CF3381-B8B1-97EE-26D0-D69DF8A53EBB}"/>
              </a:ext>
            </a:extLst>
          </p:cNvPr>
          <p:cNvSpPr>
            <a:spLocks noGrp="1" noRot="1" noChangeAspect="1" noTextEdit="1"/>
          </p:cNvSpPr>
          <p:nvPr>
            <p:ph type="sldImg"/>
          </p:nvPr>
        </p:nvSpPr>
        <p:spPr>
          <a:ln/>
        </p:spPr>
      </p:sp>
      <p:sp>
        <p:nvSpPr>
          <p:cNvPr id="581635" name="Notes Placeholder 2">
            <a:extLst>
              <a:ext uri="{FF2B5EF4-FFF2-40B4-BE49-F238E27FC236}">
                <a16:creationId xmlns:a16="http://schemas.microsoft.com/office/drawing/2014/main" id="{2B4A1581-5842-E4C7-E14D-942D0F8A3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581636" name="Slide Number Placeholder 3">
            <a:extLst>
              <a:ext uri="{FF2B5EF4-FFF2-40B4-BE49-F238E27FC236}">
                <a16:creationId xmlns:a16="http://schemas.microsoft.com/office/drawing/2014/main" id="{9AF6A407-BE22-BEE3-95DC-82BDDA2A5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E2D13-653F-1244-BBAD-21B17A7EAE0F}"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a:extLst>
              <a:ext uri="{FF2B5EF4-FFF2-40B4-BE49-F238E27FC236}">
                <a16:creationId xmlns:a16="http://schemas.microsoft.com/office/drawing/2014/main" id="{727F6AD4-5DAB-2D04-8656-6A8165219239}"/>
              </a:ext>
            </a:extLst>
          </p:cNvPr>
          <p:cNvSpPr>
            <a:spLocks noGrp="1" noRot="1" noChangeAspect="1" noTextEdit="1"/>
          </p:cNvSpPr>
          <p:nvPr>
            <p:ph type="sldImg"/>
          </p:nvPr>
        </p:nvSpPr>
        <p:spPr>
          <a:ln/>
        </p:spPr>
      </p:sp>
      <p:sp>
        <p:nvSpPr>
          <p:cNvPr id="582659" name="Notes Placeholder 2">
            <a:extLst>
              <a:ext uri="{FF2B5EF4-FFF2-40B4-BE49-F238E27FC236}">
                <a16:creationId xmlns:a16="http://schemas.microsoft.com/office/drawing/2014/main" id="{A9C3755F-8B83-3A37-47EB-70F90353F2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Honestly, Susan and I had a very difficult time finding the prison where Paul was held. It wasn’t on any of the tourist maps! Yet, finally, we found it on “Peter in Prison Street”!</a:t>
            </a:r>
          </a:p>
        </p:txBody>
      </p:sp>
      <p:sp>
        <p:nvSpPr>
          <p:cNvPr id="582660" name="Slide Number Placeholder 3">
            <a:extLst>
              <a:ext uri="{FF2B5EF4-FFF2-40B4-BE49-F238E27FC236}">
                <a16:creationId xmlns:a16="http://schemas.microsoft.com/office/drawing/2014/main" id="{F7F61D3A-9FC3-3172-8C04-3B440C98BA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F5565-656C-9C45-A1A4-2D99E067EF49}"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a:extLst>
              <a:ext uri="{FF2B5EF4-FFF2-40B4-BE49-F238E27FC236}">
                <a16:creationId xmlns:a16="http://schemas.microsoft.com/office/drawing/2014/main" id="{F1EEAF9E-7941-1557-15F4-C416298B2AFA}"/>
              </a:ext>
            </a:extLst>
          </p:cNvPr>
          <p:cNvSpPr>
            <a:spLocks noGrp="1" noRot="1" noChangeAspect="1" noTextEdit="1"/>
          </p:cNvSpPr>
          <p:nvPr>
            <p:ph type="sldImg"/>
          </p:nvPr>
        </p:nvSpPr>
        <p:spPr>
          <a:ln/>
        </p:spPr>
      </p:sp>
      <p:sp>
        <p:nvSpPr>
          <p:cNvPr id="583683" name="Notes Placeholder 2">
            <a:extLst>
              <a:ext uri="{FF2B5EF4-FFF2-40B4-BE49-F238E27FC236}">
                <a16:creationId xmlns:a16="http://schemas.microsoft.com/office/drawing/2014/main" id="{458CC8E3-7122-76D2-D5FE-F75C6E1E01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thought struck me that I could be free to visit the place 2000 years after Paul lost his freedom on this street. He even lost his life.</a:t>
            </a:r>
          </a:p>
        </p:txBody>
      </p:sp>
      <p:sp>
        <p:nvSpPr>
          <p:cNvPr id="583684" name="Slide Number Placeholder 3">
            <a:extLst>
              <a:ext uri="{FF2B5EF4-FFF2-40B4-BE49-F238E27FC236}">
                <a16:creationId xmlns:a16="http://schemas.microsoft.com/office/drawing/2014/main" id="{2FCBE569-A9BC-8B5F-B6C2-E3FBD6B4C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CFD21E-83C4-544F-8D8A-B26A8FC13670}"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a:extLst>
              <a:ext uri="{FF2B5EF4-FFF2-40B4-BE49-F238E27FC236}">
                <a16:creationId xmlns:a16="http://schemas.microsoft.com/office/drawing/2014/main" id="{6744BC84-213E-6531-B227-9B9475D41322}"/>
              </a:ext>
            </a:extLst>
          </p:cNvPr>
          <p:cNvSpPr>
            <a:spLocks noGrp="1" noRot="1" noChangeAspect="1" noTextEdit="1"/>
          </p:cNvSpPr>
          <p:nvPr>
            <p:ph type="sldImg"/>
          </p:nvPr>
        </p:nvSpPr>
        <p:spPr>
          <a:ln/>
        </p:spPr>
      </p:sp>
      <p:sp>
        <p:nvSpPr>
          <p:cNvPr id="584707" name="Notes Placeholder 2">
            <a:extLst>
              <a:ext uri="{FF2B5EF4-FFF2-40B4-BE49-F238E27FC236}">
                <a16:creationId xmlns:a16="http://schemas.microsoft.com/office/drawing/2014/main" id="{EE7C5327-795C-C98E-C4C0-CA5B69196F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Tourists can visit the prison for a small sum—if you can find it!</a:t>
            </a:r>
          </a:p>
          <a:p>
            <a:endParaRPr lang="en-US" altLang="en-US" dirty="0"/>
          </a:p>
          <a:p>
            <a:r>
              <a:rPr lang="en-US" altLang="en-US" dirty="0"/>
              <a:t>—Todd Bolen, </a:t>
            </a:r>
            <a:r>
              <a:rPr lang="en-US" altLang="en-US" dirty="0" err="1"/>
              <a:t>BiblePlaces.com</a:t>
            </a:r>
            <a:endParaRPr lang="en-US" altLang="en-US" dirty="0"/>
          </a:p>
          <a:p>
            <a:endParaRPr lang="en-US" altLang="en-US" dirty="0"/>
          </a:p>
        </p:txBody>
      </p:sp>
      <p:sp>
        <p:nvSpPr>
          <p:cNvPr id="584708" name="Slide Number Placeholder 3">
            <a:extLst>
              <a:ext uri="{FF2B5EF4-FFF2-40B4-BE49-F238E27FC236}">
                <a16:creationId xmlns:a16="http://schemas.microsoft.com/office/drawing/2014/main" id="{79EE2162-3F08-9EC7-8D27-BD828B38C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BACD8B-2E03-8E4E-BD01-0DA175CD8467}"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a:extLst>
              <a:ext uri="{FF2B5EF4-FFF2-40B4-BE49-F238E27FC236}">
                <a16:creationId xmlns:a16="http://schemas.microsoft.com/office/drawing/2014/main" id="{5D60B0A3-E767-A9FF-8B5C-0EA111F4D4A4}"/>
              </a:ext>
            </a:extLst>
          </p:cNvPr>
          <p:cNvSpPr>
            <a:spLocks noGrp="1" noRot="1" noChangeAspect="1" noTextEdit="1"/>
          </p:cNvSpPr>
          <p:nvPr>
            <p:ph type="sldImg"/>
          </p:nvPr>
        </p:nvSpPr>
        <p:spPr>
          <a:ln/>
        </p:spPr>
      </p:sp>
      <p:sp>
        <p:nvSpPr>
          <p:cNvPr id="585731" name="Notes Placeholder 2">
            <a:extLst>
              <a:ext uri="{FF2B5EF4-FFF2-40B4-BE49-F238E27FC236}">
                <a16:creationId xmlns:a16="http://schemas.microsoft.com/office/drawing/2014/main" id="{0AA34263-DE81-A0D4-611D-E8E71323A9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two most prominent apostles, interestingly, were imprisoned in the same cell but three years apart.</a:t>
            </a:r>
          </a:p>
        </p:txBody>
      </p:sp>
      <p:sp>
        <p:nvSpPr>
          <p:cNvPr id="585732" name="Slide Number Placeholder 3">
            <a:extLst>
              <a:ext uri="{FF2B5EF4-FFF2-40B4-BE49-F238E27FC236}">
                <a16:creationId xmlns:a16="http://schemas.microsoft.com/office/drawing/2014/main" id="{C29F517F-CDF8-5B9B-2CDD-2F2A7B12D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6C016-4B9D-5C49-9D83-882AFF1FA18F}"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a:extLst>
              <a:ext uri="{FF2B5EF4-FFF2-40B4-BE49-F238E27FC236}">
                <a16:creationId xmlns:a16="http://schemas.microsoft.com/office/drawing/2014/main" id="{6276DEE3-6D88-6682-76AE-DC61E21F8A36}"/>
              </a:ext>
            </a:extLst>
          </p:cNvPr>
          <p:cNvSpPr>
            <a:spLocks noGrp="1" noRot="1" noChangeAspect="1" noTextEdit="1"/>
          </p:cNvSpPr>
          <p:nvPr>
            <p:ph type="sldImg"/>
          </p:nvPr>
        </p:nvSpPr>
        <p:spPr>
          <a:ln/>
        </p:spPr>
      </p:sp>
      <p:sp>
        <p:nvSpPr>
          <p:cNvPr id="586755" name="Notes Placeholder 2">
            <a:extLst>
              <a:ext uri="{FF2B5EF4-FFF2-40B4-BE49-F238E27FC236}">
                <a16:creationId xmlns:a16="http://schemas.microsoft.com/office/drawing/2014/main" id="{FAF1BE7C-F855-83E2-5B97-4779CAE840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Both went through doors like this (AD 64 for Peter, AD 67 for Paul).</a:t>
            </a:r>
          </a:p>
        </p:txBody>
      </p:sp>
      <p:sp>
        <p:nvSpPr>
          <p:cNvPr id="586756" name="Slide Number Placeholder 3">
            <a:extLst>
              <a:ext uri="{FF2B5EF4-FFF2-40B4-BE49-F238E27FC236}">
                <a16:creationId xmlns:a16="http://schemas.microsoft.com/office/drawing/2014/main" id="{A18A4ACE-177F-50EF-855E-99EE4B1676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FFF7E1-7648-3A4E-962C-0FCB13E176E0}"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a:extLst>
              <a:ext uri="{FF2B5EF4-FFF2-40B4-BE49-F238E27FC236}">
                <a16:creationId xmlns:a16="http://schemas.microsoft.com/office/drawing/2014/main" id="{2D156C7E-00AB-310C-B236-60C3B3C80B96}"/>
              </a:ext>
            </a:extLst>
          </p:cNvPr>
          <p:cNvSpPr>
            <a:spLocks noGrp="1" noRot="1" noChangeAspect="1" noTextEdit="1"/>
          </p:cNvSpPr>
          <p:nvPr>
            <p:ph type="sldImg"/>
          </p:nvPr>
        </p:nvSpPr>
        <p:spPr>
          <a:ln/>
        </p:spPr>
      </p:sp>
      <p:sp>
        <p:nvSpPr>
          <p:cNvPr id="587779" name="Notes Placeholder 2">
            <a:extLst>
              <a:ext uri="{FF2B5EF4-FFF2-40B4-BE49-F238E27FC236}">
                <a16:creationId xmlns:a16="http://schemas.microsoft.com/office/drawing/2014/main" id="{EF2C9EA5-BDFF-C32B-C67E-01AAFC7B0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It is a simple building of stone and iron.</a:t>
            </a:r>
          </a:p>
        </p:txBody>
      </p:sp>
      <p:sp>
        <p:nvSpPr>
          <p:cNvPr id="587780" name="Slide Number Placeholder 3">
            <a:extLst>
              <a:ext uri="{FF2B5EF4-FFF2-40B4-BE49-F238E27FC236}">
                <a16:creationId xmlns:a16="http://schemas.microsoft.com/office/drawing/2014/main" id="{22F2D4BB-47BF-9FF1-8CB6-5CC04C6A6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3B3D73-D9F2-7C43-8AC9-B6CA1E5EED8C}"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a:extLst>
              <a:ext uri="{FF2B5EF4-FFF2-40B4-BE49-F238E27FC236}">
                <a16:creationId xmlns:a16="http://schemas.microsoft.com/office/drawing/2014/main" id="{0A370615-0ED8-888D-66A9-10FEE5974470}"/>
              </a:ext>
            </a:extLst>
          </p:cNvPr>
          <p:cNvSpPr>
            <a:spLocks noGrp="1" noRot="1" noChangeAspect="1" noTextEdit="1"/>
          </p:cNvSpPr>
          <p:nvPr>
            <p:ph type="sldImg"/>
          </p:nvPr>
        </p:nvSpPr>
        <p:spPr>
          <a:ln/>
        </p:spPr>
      </p:sp>
      <p:sp>
        <p:nvSpPr>
          <p:cNvPr id="588803" name="Notes Placeholder 2">
            <a:extLst>
              <a:ext uri="{FF2B5EF4-FFF2-40B4-BE49-F238E27FC236}">
                <a16:creationId xmlns:a16="http://schemas.microsoft.com/office/drawing/2014/main" id="{6DECDA82-EB97-05A8-E84A-5842DD356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Given Peter’s stature as supposedly the first Pope there in Rome, he is given priority over Paul. </a:t>
            </a:r>
          </a:p>
        </p:txBody>
      </p:sp>
      <p:sp>
        <p:nvSpPr>
          <p:cNvPr id="588804" name="Slide Number Placeholder 3">
            <a:extLst>
              <a:ext uri="{FF2B5EF4-FFF2-40B4-BE49-F238E27FC236}">
                <a16:creationId xmlns:a16="http://schemas.microsoft.com/office/drawing/2014/main" id="{5EE403F9-5C52-2622-B07A-E53DC2CCFC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91C702-14EA-A34E-B73E-DFD90E12865A}"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a:extLst>
              <a:ext uri="{FF2B5EF4-FFF2-40B4-BE49-F238E27FC236}">
                <a16:creationId xmlns:a16="http://schemas.microsoft.com/office/drawing/2014/main" id="{D5914262-995D-CCB5-377D-8DCD14BAD911}"/>
              </a:ext>
            </a:extLst>
          </p:cNvPr>
          <p:cNvSpPr>
            <a:spLocks noGrp="1" noRot="1" noChangeAspect="1" noTextEdit="1"/>
          </p:cNvSpPr>
          <p:nvPr>
            <p:ph type="sldImg"/>
          </p:nvPr>
        </p:nvSpPr>
        <p:spPr>
          <a:ln/>
        </p:spPr>
      </p:sp>
      <p:sp>
        <p:nvSpPr>
          <p:cNvPr id="589827" name="Notes Placeholder 2">
            <a:extLst>
              <a:ext uri="{FF2B5EF4-FFF2-40B4-BE49-F238E27FC236}">
                <a16:creationId xmlns:a16="http://schemas.microsoft.com/office/drawing/2014/main" id="{6F1A7907-0D8C-F74F-8105-4368FA2F2B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the ground level is an altar to these great apostles. Yet they had little time at this level, for they were lowered into a hole in the floor and </a:t>
            </a:r>
            <a:r>
              <a:rPr lang="en-US" altLang="en-US" dirty="0" err="1"/>
              <a:t>kep</a:t>
            </a:r>
            <a:r>
              <a:rPr lang="en-US" altLang="en-US" dirty="0"/>
              <a:t> below.</a:t>
            </a:r>
          </a:p>
        </p:txBody>
      </p:sp>
      <p:sp>
        <p:nvSpPr>
          <p:cNvPr id="589828" name="Slide Number Placeholder 3">
            <a:extLst>
              <a:ext uri="{FF2B5EF4-FFF2-40B4-BE49-F238E27FC236}">
                <a16:creationId xmlns:a16="http://schemas.microsoft.com/office/drawing/2014/main" id="{22611900-7A6C-D793-C6AD-22B4503FA6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241881-5AD2-2B49-BC57-ECD8C919420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7FB60E29-1288-AC50-E19B-AD92CACD8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91F3F1-7CA8-2442-BCE8-13D2F4810F80}"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8931" name="Rectangle 1026">
            <a:extLst>
              <a:ext uri="{FF2B5EF4-FFF2-40B4-BE49-F238E27FC236}">
                <a16:creationId xmlns:a16="http://schemas.microsoft.com/office/drawing/2014/main" id="{21D7A2FC-5137-706E-04F2-C2568534CF5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8663BEB-892D-DB4D-AE6B-92AB9681D62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a:extLst>
              <a:ext uri="{FF2B5EF4-FFF2-40B4-BE49-F238E27FC236}">
                <a16:creationId xmlns:a16="http://schemas.microsoft.com/office/drawing/2014/main" id="{D512977C-5840-C4AA-7DE8-B323804A4410}"/>
              </a:ext>
            </a:extLst>
          </p:cNvPr>
          <p:cNvSpPr>
            <a:spLocks noGrp="1" noRot="1" noChangeAspect="1" noTextEdit="1"/>
          </p:cNvSpPr>
          <p:nvPr>
            <p:ph type="sldImg"/>
          </p:nvPr>
        </p:nvSpPr>
        <p:spPr>
          <a:ln/>
        </p:spPr>
      </p:sp>
      <p:sp>
        <p:nvSpPr>
          <p:cNvPr id="590851" name="Notes Placeholder 2">
            <a:extLst>
              <a:ext uri="{FF2B5EF4-FFF2-40B4-BE49-F238E27FC236}">
                <a16:creationId xmlns:a16="http://schemas.microsoft.com/office/drawing/2014/main" id="{01C1E449-D2F8-3228-03D7-BD29420A93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Carcer was the only prison in ancient Rome.  It had two sections, an upper and a lower; the upper was known as the </a:t>
            </a:r>
            <a:r>
              <a:rPr lang="en-US" altLang="ja-JP" dirty="0"/>
              <a:t>"Carcer" proper, while the lower (originally thought to have been a cistern) was known as the "</a:t>
            </a:r>
            <a:r>
              <a:rPr lang="en-US" altLang="ja-JP" dirty="0" err="1"/>
              <a:t>Tullianum</a:t>
            </a:r>
            <a:r>
              <a:rPr lang="en-US" altLang="ja-JP" dirty="0"/>
              <a:t>."  Those prisoners that entered the </a:t>
            </a:r>
            <a:r>
              <a:rPr lang="en-US" altLang="ja-JP" dirty="0" err="1"/>
              <a:t>Tullianum</a:t>
            </a:r>
            <a:r>
              <a:rPr lang="en-US" altLang="ja-JP" dirty="0"/>
              <a:t> from the Carcer were lowered through a hole in the Carcer</a:t>
            </a:r>
            <a:r>
              <a:rPr lang="fr-FR" altLang="ja-JP" dirty="0"/>
              <a:t>'</a:t>
            </a:r>
            <a:r>
              <a:rPr lang="en-US" altLang="ja-JP" dirty="0"/>
              <a:t>s floor.  The name "</a:t>
            </a:r>
            <a:r>
              <a:rPr lang="en-US" altLang="ja-JP" dirty="0" err="1"/>
              <a:t>Tullianum</a:t>
            </a:r>
            <a:r>
              <a:rPr lang="en-US" altLang="ja-JP" dirty="0"/>
              <a:t>" is probably derived from the Latin word for a spring of water, and incidentally, this section of the prison does, in fact, house a well.  According to tradition, the Apostle Peter caused the well-water to spring up so that he might baptize his jailors, St. </a:t>
            </a:r>
            <a:r>
              <a:rPr lang="en-US" altLang="ja-JP" dirty="0" err="1"/>
              <a:t>Processus</a:t>
            </a:r>
            <a:r>
              <a:rPr lang="en-US" altLang="ja-JP" dirty="0"/>
              <a:t> and St. </a:t>
            </a:r>
            <a:r>
              <a:rPr lang="en-US" altLang="ja-JP" dirty="0" err="1"/>
              <a:t>Martinianus</a:t>
            </a:r>
            <a:r>
              <a:rPr lang="en-US" altLang="ja-JP" dirty="0"/>
              <a:t>.  It is debated whether Peter was actually incarcerated here.  —Todd Bolen, </a:t>
            </a:r>
            <a:r>
              <a:rPr lang="en-US" altLang="ja-JP" dirty="0" err="1"/>
              <a:t>BiblePlaces.com</a:t>
            </a:r>
            <a:endParaRPr lang="en-US" altLang="en-US" dirty="0"/>
          </a:p>
        </p:txBody>
      </p:sp>
      <p:sp>
        <p:nvSpPr>
          <p:cNvPr id="590852" name="Slide Number Placeholder 3">
            <a:extLst>
              <a:ext uri="{FF2B5EF4-FFF2-40B4-BE49-F238E27FC236}">
                <a16:creationId xmlns:a16="http://schemas.microsoft.com/office/drawing/2014/main" id="{E2BC007F-8032-B4CF-BDCA-E84413E3D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BD1B0B-4A7F-3442-B2B4-FD0B2CFC3BCE}"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a:extLst>
              <a:ext uri="{FF2B5EF4-FFF2-40B4-BE49-F238E27FC236}">
                <a16:creationId xmlns:a16="http://schemas.microsoft.com/office/drawing/2014/main" id="{CCF85513-DA06-A100-F9F7-B4B4FDF86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1610D5-C535-FB46-A9F6-EF869166C8DF}"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91875" name="Rectangle 2">
            <a:extLst>
              <a:ext uri="{FF2B5EF4-FFF2-40B4-BE49-F238E27FC236}">
                <a16:creationId xmlns:a16="http://schemas.microsoft.com/office/drawing/2014/main" id="{9F2E9C36-20C0-25A6-8E63-2600CEB8896F}"/>
              </a:ext>
            </a:extLst>
          </p:cNvPr>
          <p:cNvSpPr>
            <a:spLocks noGrp="1" noRot="1" noChangeAspect="1" noChangeArrowheads="1" noTextEdit="1"/>
          </p:cNvSpPr>
          <p:nvPr>
            <p:ph type="sldImg"/>
          </p:nvPr>
        </p:nvSpPr>
        <p:spPr>
          <a:ln/>
        </p:spPr>
      </p:sp>
      <p:sp>
        <p:nvSpPr>
          <p:cNvPr id="591876" name="Rectangle 3">
            <a:extLst>
              <a:ext uri="{FF2B5EF4-FFF2-40B4-BE49-F238E27FC236}">
                <a16:creationId xmlns:a16="http://schemas.microsoft.com/office/drawing/2014/main" id="{A14F6C4F-BD38-295D-D168-4D74CD9C4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state rarely incarcerated common criminals but kept the Mamertine Prison for political prisoners doomed for execution by being thrown off the Tarpeian Rock.  Enemies of the State, such as Jugurtha and Vercingetorix, were often strangled in the </a:t>
            </a:r>
            <a:r>
              <a:rPr lang="en-US" altLang="en-US" dirty="0" err="1"/>
              <a:t>Tullianum</a:t>
            </a:r>
            <a:r>
              <a:rPr lang="en-US" altLang="en-US" dirty="0"/>
              <a:t>.  Sallust, a Roman writer in 40 B.C., described the </a:t>
            </a:r>
            <a:r>
              <a:rPr lang="en-US" altLang="en-US" dirty="0" err="1"/>
              <a:t>Tullianum</a:t>
            </a:r>
            <a:r>
              <a:rPr lang="en-US" altLang="en-US" dirty="0"/>
              <a:t> as </a:t>
            </a:r>
            <a:r>
              <a:rPr lang="en-US" altLang="ja-JP" dirty="0"/>
              <a:t>"about twelve feet deep, closed all round by strong walls and a stone vault.  Its aspect is repugnant and fearsome from its neglect, darkness, and stench." </a:t>
            </a:r>
          </a:p>
          <a:p>
            <a:r>
              <a:rPr lang="en-US" altLang="ja-JP" dirty="0"/>
              <a:t>—Todd Bolen, </a:t>
            </a:r>
            <a:r>
              <a:rPr lang="en-US" altLang="ja-JP" dirty="0" err="1"/>
              <a:t>BiblePlaces.com</a:t>
            </a:r>
            <a:endParaRPr lang="en-US" altLang="ja-JP" dirty="0"/>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a:extLst>
              <a:ext uri="{FF2B5EF4-FFF2-40B4-BE49-F238E27FC236}">
                <a16:creationId xmlns:a16="http://schemas.microsoft.com/office/drawing/2014/main" id="{C978D123-EB5B-1DB5-7653-C3674885A565}"/>
              </a:ext>
            </a:extLst>
          </p:cNvPr>
          <p:cNvSpPr>
            <a:spLocks noGrp="1" noRot="1" noChangeAspect="1" noTextEdit="1"/>
          </p:cNvSpPr>
          <p:nvPr>
            <p:ph type="sldImg"/>
          </p:nvPr>
        </p:nvSpPr>
        <p:spPr>
          <a:ln/>
        </p:spPr>
      </p:sp>
      <p:sp>
        <p:nvSpPr>
          <p:cNvPr id="592899" name="Notes Placeholder 2">
            <a:extLst>
              <a:ext uri="{FF2B5EF4-FFF2-40B4-BE49-F238E27FC236}">
                <a16:creationId xmlns:a16="http://schemas.microsoft.com/office/drawing/2014/main" id="{F5A55E68-74AF-2A5E-9EB7-1AAE64FDB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steps have been added so people like me and you can descend into the lower level that Paul had to enter via the hole.</a:t>
            </a:r>
          </a:p>
        </p:txBody>
      </p:sp>
      <p:sp>
        <p:nvSpPr>
          <p:cNvPr id="592900" name="Slide Number Placeholder 3">
            <a:extLst>
              <a:ext uri="{FF2B5EF4-FFF2-40B4-BE49-F238E27FC236}">
                <a16:creationId xmlns:a16="http://schemas.microsoft.com/office/drawing/2014/main" id="{451D9FD1-9620-FD7B-F361-95E1548F51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7D095-D3CE-DC49-9EBC-3D1A71853A63}"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BFE0E715-9AF6-4C81-8EEB-EE4270605EC1}"/>
              </a:ext>
            </a:extLst>
          </p:cNvPr>
          <p:cNvSpPr>
            <a:spLocks noGrp="1" noRot="1" noChangeAspect="1" noTextEdit="1"/>
          </p:cNvSpPr>
          <p:nvPr>
            <p:ph type="sldImg"/>
          </p:nvPr>
        </p:nvSpPr>
        <p:spPr>
          <a:ln/>
        </p:spPr>
      </p:sp>
      <p:sp>
        <p:nvSpPr>
          <p:cNvPr id="593923" name="Notes Placeholder 2">
            <a:extLst>
              <a:ext uri="{FF2B5EF4-FFF2-40B4-BE49-F238E27FC236}">
                <a16:creationId xmlns:a16="http://schemas.microsoft.com/office/drawing/2014/main" id="{23D94862-84B5-A9AD-829D-BD35384FE7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told that he would die by crucifixion, Peter felt he was not worthy to die by the same means as Jesus. He requested to be crucified upside down, and the Romans obliged. The altar recalls this with an upside down cross.</a:t>
            </a:r>
          </a:p>
        </p:txBody>
      </p:sp>
      <p:sp>
        <p:nvSpPr>
          <p:cNvPr id="593924" name="Slide Number Placeholder 3">
            <a:extLst>
              <a:ext uri="{FF2B5EF4-FFF2-40B4-BE49-F238E27FC236}">
                <a16:creationId xmlns:a16="http://schemas.microsoft.com/office/drawing/2014/main" id="{915F87A5-0293-3B0A-BF30-D23C59CA41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8DDBC8-0658-EF42-A381-6A8101B4AEA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6395045E-EEF0-9B25-A43D-D6F82D0A8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3063B-D046-FE4C-88F2-B2911AEA626E}"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62179" name="Rectangle 2">
            <a:extLst>
              <a:ext uri="{FF2B5EF4-FFF2-40B4-BE49-F238E27FC236}">
                <a16:creationId xmlns:a16="http://schemas.microsoft.com/office/drawing/2014/main" id="{B980FF6A-D722-99A5-858A-E26A4BE0F21A}"/>
              </a:ext>
            </a:extLst>
          </p:cNvPr>
          <p:cNvSpPr>
            <a:spLocks noGrp="1" noRot="1" noChangeAspect="1" noChangeArrowheads="1" noTextEdit="1"/>
          </p:cNvSpPr>
          <p:nvPr>
            <p:ph type="sldImg"/>
          </p:nvPr>
        </p:nvSpPr>
        <p:spPr>
          <a:solidFill>
            <a:srgbClr val="FFFFFF"/>
          </a:solidFill>
          <a:ln/>
        </p:spPr>
      </p:sp>
      <p:sp>
        <p:nvSpPr>
          <p:cNvPr id="562180" name="Rectangle 3">
            <a:extLst>
              <a:ext uri="{FF2B5EF4-FFF2-40B4-BE49-F238E27FC236}">
                <a16:creationId xmlns:a16="http://schemas.microsoft.com/office/drawing/2014/main" id="{4AA3A4EE-E8EE-A458-D989-1DDCFCBBF62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7A58A5AE-774E-1CF0-A51A-9CB12230D7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CE2DA9-196E-4742-B6D8-F0EDC7F6E0DB}"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1155" name="Rectangle 2">
            <a:extLst>
              <a:ext uri="{FF2B5EF4-FFF2-40B4-BE49-F238E27FC236}">
                <a16:creationId xmlns:a16="http://schemas.microsoft.com/office/drawing/2014/main" id="{82BC41A9-38AD-50FD-2C28-4D73638933BA}"/>
              </a:ext>
            </a:extLst>
          </p:cNvPr>
          <p:cNvSpPr>
            <a:spLocks noGrp="1" noRot="1" noChangeAspect="1" noChangeArrowheads="1" noTextEdit="1"/>
          </p:cNvSpPr>
          <p:nvPr>
            <p:ph type="sldImg"/>
          </p:nvPr>
        </p:nvSpPr>
        <p:spPr>
          <a:solidFill>
            <a:srgbClr val="FFFFFF"/>
          </a:solidFill>
          <a:ln/>
        </p:spPr>
      </p:sp>
      <p:sp>
        <p:nvSpPr>
          <p:cNvPr id="561156" name="Rectangle 3">
            <a:extLst>
              <a:ext uri="{FF2B5EF4-FFF2-40B4-BE49-F238E27FC236}">
                <a16:creationId xmlns:a16="http://schemas.microsoft.com/office/drawing/2014/main" id="{22C5F97D-6FF1-C0F2-8AB5-D161D82C9C1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096C4056-C6B0-1C68-A2CD-8726A45FE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40A713-2B55-7F4F-82C8-FC1489376EAA}"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603139" name="Rectangle 2">
            <a:extLst>
              <a:ext uri="{FF2B5EF4-FFF2-40B4-BE49-F238E27FC236}">
                <a16:creationId xmlns:a16="http://schemas.microsoft.com/office/drawing/2014/main" id="{2967258B-3C3C-60A5-DE4B-EF077423B9F6}"/>
              </a:ext>
            </a:extLst>
          </p:cNvPr>
          <p:cNvSpPr>
            <a:spLocks noGrp="1" noRot="1" noChangeAspect="1" noChangeArrowheads="1" noTextEdit="1"/>
          </p:cNvSpPr>
          <p:nvPr>
            <p:ph type="sldImg"/>
          </p:nvPr>
        </p:nvSpPr>
        <p:spPr>
          <a:solidFill>
            <a:srgbClr val="FFFFFF"/>
          </a:solidFill>
          <a:ln/>
        </p:spPr>
      </p:sp>
      <p:sp>
        <p:nvSpPr>
          <p:cNvPr id="603140" name="Rectangle 3">
            <a:extLst>
              <a:ext uri="{FF2B5EF4-FFF2-40B4-BE49-F238E27FC236}">
                <a16:creationId xmlns:a16="http://schemas.microsoft.com/office/drawing/2014/main" id="{A4B4BD01-23A7-FA86-2CD4-F69785451E4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D5E9BD91-BD60-F7D1-2C70-CCC52F803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5E3D30-0390-3B4E-87D7-3866F4477331}"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604163" name="Rectangle 2">
            <a:extLst>
              <a:ext uri="{FF2B5EF4-FFF2-40B4-BE49-F238E27FC236}">
                <a16:creationId xmlns:a16="http://schemas.microsoft.com/office/drawing/2014/main" id="{DEBD4A05-16EA-2CAE-38A9-A9CEFBE41960}"/>
              </a:ext>
            </a:extLst>
          </p:cNvPr>
          <p:cNvSpPr>
            <a:spLocks noGrp="1" noRot="1" noChangeAspect="1" noChangeArrowheads="1" noTextEdit="1"/>
          </p:cNvSpPr>
          <p:nvPr>
            <p:ph type="sldImg"/>
          </p:nvPr>
        </p:nvSpPr>
        <p:spPr>
          <a:solidFill>
            <a:srgbClr val="FFFFFF"/>
          </a:solidFill>
          <a:ln/>
        </p:spPr>
      </p:sp>
      <p:sp>
        <p:nvSpPr>
          <p:cNvPr id="604164" name="Rectangle 3">
            <a:extLst>
              <a:ext uri="{FF2B5EF4-FFF2-40B4-BE49-F238E27FC236}">
                <a16:creationId xmlns:a16="http://schemas.microsoft.com/office/drawing/2014/main" id="{5C758420-3A8A-8109-9CE6-C295A76D938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a:extLst>
              <a:ext uri="{FF2B5EF4-FFF2-40B4-BE49-F238E27FC236}">
                <a16:creationId xmlns:a16="http://schemas.microsoft.com/office/drawing/2014/main" id="{3C43A108-08C1-E798-62DA-5A0789171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965FA9-C211-4D45-BF9D-10000DC2EBDA}"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613379" name="Rectangle 2">
            <a:extLst>
              <a:ext uri="{FF2B5EF4-FFF2-40B4-BE49-F238E27FC236}">
                <a16:creationId xmlns:a16="http://schemas.microsoft.com/office/drawing/2014/main" id="{72B2A0E9-102D-D935-FC30-09FF8FD30669}"/>
              </a:ext>
            </a:extLst>
          </p:cNvPr>
          <p:cNvSpPr>
            <a:spLocks noGrp="1" noRot="1" noChangeAspect="1" noChangeArrowheads="1" noTextEdit="1"/>
          </p:cNvSpPr>
          <p:nvPr>
            <p:ph type="sldImg"/>
          </p:nvPr>
        </p:nvSpPr>
        <p:spPr>
          <a:solidFill>
            <a:srgbClr val="FFFFFF"/>
          </a:solidFill>
          <a:ln/>
        </p:spPr>
      </p:sp>
      <p:sp>
        <p:nvSpPr>
          <p:cNvPr id="613380" name="Rectangle 3">
            <a:extLst>
              <a:ext uri="{FF2B5EF4-FFF2-40B4-BE49-F238E27FC236}">
                <a16:creationId xmlns:a16="http://schemas.microsoft.com/office/drawing/2014/main" id="{424690E9-06C8-550A-87D8-75B7B61FC3A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347D05D9-1C91-8D54-8448-48414847A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8BB8B6-9A5B-8346-B025-2FF4D6729707}"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53315" name="Rectangle 1026">
            <a:extLst>
              <a:ext uri="{FF2B5EF4-FFF2-40B4-BE49-F238E27FC236}">
                <a16:creationId xmlns:a16="http://schemas.microsoft.com/office/drawing/2014/main" id="{058CAA09-F155-BA01-6563-7FAA341BB9FA}"/>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5FF8FB68-44AC-A8F6-EC0F-6DE1CB35F994}"/>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ea typeface="宋体" charset="-122"/>
            </a:endParaRPr>
          </a:p>
          <a:p>
            <a:pPr>
              <a:defRPr/>
            </a:pPr>
            <a:endParaRPr lang="en-US" dirty="0">
              <a:ea typeface="宋体" charset="-122"/>
            </a:endParaRPr>
          </a:p>
          <a:p>
            <a:pPr>
              <a:defRPr/>
            </a:pPr>
            <a:r>
              <a:rPr lang="en-US" dirty="0">
                <a:ea typeface="宋体" charset="-122"/>
              </a:rPr>
              <a:t>http://</a:t>
            </a:r>
            <a:r>
              <a:rPr lang="en-US" dirty="0" err="1">
                <a:ea typeface="宋体" charset="-122"/>
              </a:rPr>
              <a:t>therealsingapore.com</a:t>
            </a:r>
            <a:r>
              <a:rPr lang="en-US" dirty="0">
                <a:ea typeface="宋体" charset="-122"/>
              </a:rPr>
              <a:t>/content/op-ed-straits-times-different-under-god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EC98BBF4-2368-CC31-EC8F-91E4ED662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0A4EC-92B1-FB4A-AD2F-76E75A7DE7F4}"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9955" name="Rectangle 1026">
            <a:extLst>
              <a:ext uri="{FF2B5EF4-FFF2-40B4-BE49-F238E27FC236}">
                <a16:creationId xmlns:a16="http://schemas.microsoft.com/office/drawing/2014/main" id="{3D2B1978-749D-4180-3AC9-70D5FCB7A47C}"/>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A3FD11CE-04AE-EE11-2113-30642D16DF2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837606F3-51EE-24A0-4237-D9CAEF83B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6ACB09-A304-F74C-A9E5-09EFA62B3ADB}"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58435" name="Rectangle 1026">
            <a:extLst>
              <a:ext uri="{FF2B5EF4-FFF2-40B4-BE49-F238E27FC236}">
                <a16:creationId xmlns:a16="http://schemas.microsoft.com/office/drawing/2014/main" id="{8C7E933D-4C98-0853-A3AB-8BA9350F6D5F}"/>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7DFE065D-BBFC-FC2B-3137-BBBB558266FC}"/>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ea typeface="宋体" charset="-122"/>
              </a:rPr>
              <a:t> </a:t>
            </a:r>
            <a:endParaRPr lang="en-US" dirty="0">
              <a:ea typeface="宋体" charset="-12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a:extLst>
              <a:ext uri="{FF2B5EF4-FFF2-40B4-BE49-F238E27FC236}">
                <a16:creationId xmlns:a16="http://schemas.microsoft.com/office/drawing/2014/main" id="{C6D82002-172A-66A5-0F47-6E72E16C5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D4812F-1627-5E40-9CB1-4A89A99FE9A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59459" name="Rectangle 1026">
            <a:extLst>
              <a:ext uri="{FF2B5EF4-FFF2-40B4-BE49-F238E27FC236}">
                <a16:creationId xmlns:a16="http://schemas.microsoft.com/office/drawing/2014/main" id="{3A4C33CA-D0BC-B1A1-84FF-28D72942741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5AB2749-B447-60F3-F405-9CF1975FAC8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a:extLst>
              <a:ext uri="{FF2B5EF4-FFF2-40B4-BE49-F238E27FC236}">
                <a16:creationId xmlns:a16="http://schemas.microsoft.com/office/drawing/2014/main" id="{F7171794-25ED-67E3-87E0-A679B1A7D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67F56D-0CCD-8B48-BD79-FC5A64DF77C2}"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0483" name="Rectangle 1026">
            <a:extLst>
              <a:ext uri="{FF2B5EF4-FFF2-40B4-BE49-F238E27FC236}">
                <a16:creationId xmlns:a16="http://schemas.microsoft.com/office/drawing/2014/main" id="{1CF84AFD-73A0-F9CC-1580-B28B3DDB5C4A}"/>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8418D10-8C83-C0AB-A2E9-8A2D09F0AC05}"/>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are promised difficulty (3:1).</a:t>
            </a:r>
            <a:r>
              <a:rPr lang="en-SG" dirty="0">
                <a:ea typeface="宋体" charset="-122"/>
              </a:rPr>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B29CEAB1-C1A8-439F-97B7-843A871FD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8CF043-C757-4B47-98E9-F1387B44C0AA}"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1507" name="Rectangle 2">
            <a:extLst>
              <a:ext uri="{FF2B5EF4-FFF2-40B4-BE49-F238E27FC236}">
                <a16:creationId xmlns:a16="http://schemas.microsoft.com/office/drawing/2014/main" id="{5BA79C6D-C797-4397-EE38-B819740EFE7B}"/>
              </a:ext>
            </a:extLst>
          </p:cNvPr>
          <p:cNvSpPr>
            <a:spLocks noGrp="1" noRot="1" noChangeAspect="1" noChangeArrowheads="1" noTextEdit="1"/>
          </p:cNvSpPr>
          <p:nvPr>
            <p:ph type="sldImg"/>
          </p:nvPr>
        </p:nvSpPr>
        <p:spPr>
          <a:solidFill>
            <a:srgbClr val="FFFFFF"/>
          </a:solidFill>
          <a:ln/>
        </p:spPr>
      </p:sp>
      <p:sp>
        <p:nvSpPr>
          <p:cNvPr id="309251" name="Rectangle 3">
            <a:extLst>
              <a:ext uri="{FF2B5EF4-FFF2-40B4-BE49-F238E27FC236}">
                <a16:creationId xmlns:a16="http://schemas.microsoft.com/office/drawing/2014/main" id="{1D72F994-FBB8-A0EE-C9AF-B2C5B9E237CF}"/>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Many were falling away just before Paul</a:t>
            </a:r>
            <a:r>
              <a:rPr lang="fr-FR" dirty="0">
                <a:latin typeface="+mn-lt"/>
                <a:ea typeface="+mn-ea"/>
                <a:cs typeface="+mn-cs"/>
              </a:rPr>
              <a:t>'</a:t>
            </a:r>
            <a:r>
              <a:rPr lang="en-US" dirty="0">
                <a:latin typeface="+mn-lt"/>
                <a:ea typeface="+mn-ea"/>
                <a:cs typeface="+mn-cs"/>
              </a:rPr>
              <a:t>s death, he carefully chose his words in perhaps his last statements to Timothy in order to assure that Timothy himself would remain true to the faith until death.  Paul did this end by exhorting him to persevere in present hardships with godly character (2 Tim. 1–2).  This included several examples of faithfulness (1:3-18) as well as what perseverance looks like in his list of the characteristics of a faithful minister (2:1-26).</a:t>
            </a:r>
            <a:r>
              <a:rPr lang="en-SG" dirty="0">
                <a:ea typeface="宋体" charset="-122"/>
              </a:rPr>
              <a:t> </a:t>
            </a:r>
            <a:endParaRPr lang="en-US" dirty="0">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B5262EFD-2198-9400-2C23-DAACA744B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6503F1-E236-F54D-84E8-F85F1943E3DD}"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2531" name="Rectangle 1026">
            <a:extLst>
              <a:ext uri="{FF2B5EF4-FFF2-40B4-BE49-F238E27FC236}">
                <a16:creationId xmlns:a16="http://schemas.microsoft.com/office/drawing/2014/main" id="{B75DDFEA-3571-0B60-B7CB-201B91E48A7E}"/>
              </a:ext>
            </a:extLst>
          </p:cNvPr>
          <p:cNvSpPr>
            <a:spLocks noGrp="1" noRot="1" noChangeAspect="1" noChangeArrowheads="1" noTextEdit="1"/>
          </p:cNvSpPr>
          <p:nvPr>
            <p:ph type="sldImg"/>
          </p:nvPr>
        </p:nvSpPr>
        <p:spPr>
          <a:solidFill>
            <a:srgbClr val="FFFFFF"/>
          </a:solidFill>
          <a:ln/>
        </p:spPr>
      </p:sp>
      <p:sp>
        <p:nvSpPr>
          <p:cNvPr id="662532" name="Rectangle 1027">
            <a:extLst>
              <a:ext uri="{FF2B5EF4-FFF2-40B4-BE49-F238E27FC236}">
                <a16:creationId xmlns:a16="http://schemas.microsoft.com/office/drawing/2014/main" id="{D92BD9DF-BF32-1925-ACDC-18B3008DC2B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When did the "last days" begin and are we in the "last days" today?</a:t>
            </a:r>
          </a:p>
          <a:p>
            <a:r>
              <a:rPr lang="en-US" altLang="en-US" dirty="0"/>
              <a:t>This period began in the first century.  Paul noted in 1 Timothy 4:1 that apostasy would characterize the "last days," and Jude 18 applies this his own time in the first century.</a:t>
            </a:r>
          </a:p>
          <a:p>
            <a:r>
              <a:rPr lang="en-US" altLang="en-US" dirty="0"/>
              <a:t>These "last days" then continue up to the present time and until Christ</a:t>
            </a:r>
            <a:r>
              <a:rPr lang="fr-FR" altLang="en-US" dirty="0"/>
              <a:t>'</a:t>
            </a:r>
            <a:r>
              <a:rPr lang="en-US" altLang="en-US" dirty="0"/>
              <a:t>s return.</a:t>
            </a:r>
          </a:p>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a:extLst>
              <a:ext uri="{FF2B5EF4-FFF2-40B4-BE49-F238E27FC236}">
                <a16:creationId xmlns:a16="http://schemas.microsoft.com/office/drawing/2014/main" id="{71B93496-366D-8029-DCE1-76FCD837E9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E8963-D69C-B446-BD53-41C26B443043}"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3555" name="Rectangle 1026">
            <a:extLst>
              <a:ext uri="{FF2B5EF4-FFF2-40B4-BE49-F238E27FC236}">
                <a16:creationId xmlns:a16="http://schemas.microsoft.com/office/drawing/2014/main" id="{C58E4268-E4ED-BF9D-0108-2853CC8F6B63}"/>
              </a:ext>
            </a:extLst>
          </p:cNvPr>
          <p:cNvSpPr>
            <a:spLocks noGrp="1" noRot="1" noChangeAspect="1" noChangeArrowheads="1" noTextEdit="1"/>
          </p:cNvSpPr>
          <p:nvPr>
            <p:ph type="sldImg"/>
          </p:nvPr>
        </p:nvSpPr>
        <p:spPr>
          <a:solidFill>
            <a:srgbClr val="FFFFFF"/>
          </a:solidFill>
          <a:ln/>
        </p:spPr>
      </p:sp>
      <p:sp>
        <p:nvSpPr>
          <p:cNvPr id="663556" name="Rectangle 1027">
            <a:extLst>
              <a:ext uri="{FF2B5EF4-FFF2-40B4-BE49-F238E27FC236}">
                <a16:creationId xmlns:a16="http://schemas.microsoft.com/office/drawing/2014/main" id="{22BDC535-2433-59F3-DCBB-B9992A28C15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a:extLst>
              <a:ext uri="{FF2B5EF4-FFF2-40B4-BE49-F238E27FC236}">
                <a16:creationId xmlns:a16="http://schemas.microsoft.com/office/drawing/2014/main" id="{E5A51224-959A-9927-3B59-B4BFD2691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40C779-09D2-8748-BF25-2C131E8B452D}"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4579" name="Rectangle 2">
            <a:extLst>
              <a:ext uri="{FF2B5EF4-FFF2-40B4-BE49-F238E27FC236}">
                <a16:creationId xmlns:a16="http://schemas.microsoft.com/office/drawing/2014/main" id="{76215E43-08B3-6E2B-45E7-054F469E2A60}"/>
              </a:ext>
            </a:extLst>
          </p:cNvPr>
          <p:cNvSpPr>
            <a:spLocks noGrp="1" noRot="1" noChangeAspect="1" noChangeArrowheads="1" noTextEdit="1"/>
          </p:cNvSpPr>
          <p:nvPr>
            <p:ph type="sldImg"/>
          </p:nvPr>
        </p:nvSpPr>
        <p:spPr>
          <a:solidFill>
            <a:srgbClr val="FFFFFF"/>
          </a:solidFill>
          <a:ln/>
        </p:spPr>
      </p:sp>
      <p:sp>
        <p:nvSpPr>
          <p:cNvPr id="664580" name="Rectangle 3">
            <a:extLst>
              <a:ext uri="{FF2B5EF4-FFF2-40B4-BE49-F238E27FC236}">
                <a16:creationId xmlns:a16="http://schemas.microsoft.com/office/drawing/2014/main" id="{F9A7C27A-686E-6DC5-F74C-4FA44377A7D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Paul lists 19 characteristics of secular people who actually do not appear so secular, as they have a religious nature about them.  It is a very sobering list.</a:t>
            </a:r>
          </a:p>
          <a:p>
            <a:pPr eaLnBrk="1" hangingPunct="1"/>
            <a:endParaRPr lang="en-US" altLang="en-US" dirty="0"/>
          </a:p>
          <a:p>
            <a:pPr eaLnBrk="1" hangingPunct="1"/>
            <a:r>
              <a:rPr lang="en-US" altLang="en-US" dirty="0"/>
              <a:t>Verses 2-5 give 19 sad traits of people in general.</a:t>
            </a:r>
          </a:p>
          <a:p>
            <a:pPr eaLnBrk="1" hangingPunct="1"/>
            <a:r>
              <a:rPr lang="en-US" altLang="en-US" dirty="0"/>
              <a:t>This is followed by the characteristics of religious leaders in verses 6-9.</a:t>
            </a:r>
          </a:p>
          <a:p>
            <a:pPr eaLnBrk="1" hangingPunct="1"/>
            <a:endParaRPr lang="en-US" altLang="en-US" dirty="0"/>
          </a:p>
          <a:p>
            <a:pPr eaLnBrk="1" hangingPunct="1"/>
            <a:r>
              <a:rPr lang="en-US" altLang="en-US" dirty="0"/>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D62B44-407D-614A-B5B8-63395D63B7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Arial" panose="020B0604020202020204" pitchFamily="34" charset="0"/>
                <a:ea typeface="+mn-ea"/>
                <a:cs typeface="Arial" panose="020B0604020202020204" pitchFamily="34" charset="0"/>
              </a:rPr>
              <a:t>What should we do with such people?  Should we confront them?  Should we debate them?  No.  Paul says to…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EAEFEAD1-CDA8-AA02-CDE4-4D166E41F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A2B791-FACB-E741-8835-F0203D033594}"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6627" name="Rectangle 1026">
            <a:extLst>
              <a:ext uri="{FF2B5EF4-FFF2-40B4-BE49-F238E27FC236}">
                <a16:creationId xmlns:a16="http://schemas.microsoft.com/office/drawing/2014/main" id="{C90AB907-F1F6-130C-2491-B82F4214D90B}"/>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C811DE4-2CD8-FFD1-7B93-FE2D774C6F9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a:extLst>
              <a:ext uri="{FF2B5EF4-FFF2-40B4-BE49-F238E27FC236}">
                <a16:creationId xmlns:a16="http://schemas.microsoft.com/office/drawing/2014/main" id="{5F456231-19E5-F687-2C10-1488683D6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3D0DE9-8BCC-7C4D-ACD2-21149C34B3ED}"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7651" name="Rectangle 1026">
            <a:extLst>
              <a:ext uri="{FF2B5EF4-FFF2-40B4-BE49-F238E27FC236}">
                <a16:creationId xmlns:a16="http://schemas.microsoft.com/office/drawing/2014/main" id="{A8D62577-2B70-3A43-9325-7DB2EED6D1EE}"/>
              </a:ext>
            </a:extLst>
          </p:cNvPr>
          <p:cNvSpPr>
            <a:spLocks noGrp="1" noRot="1" noChangeAspect="1" noChangeArrowheads="1" noTextEdit="1"/>
          </p:cNvSpPr>
          <p:nvPr>
            <p:ph type="sldImg"/>
          </p:nvPr>
        </p:nvSpPr>
        <p:spPr>
          <a:solidFill>
            <a:srgbClr val="FFFFFF"/>
          </a:solidFill>
          <a:ln/>
        </p:spPr>
      </p:sp>
      <p:sp>
        <p:nvSpPr>
          <p:cNvPr id="667652" name="Rectangle 1027">
            <a:extLst>
              <a:ext uri="{FF2B5EF4-FFF2-40B4-BE49-F238E27FC236}">
                <a16:creationId xmlns:a16="http://schemas.microsoft.com/office/drawing/2014/main" id="{E356E6CB-4224-FC26-FFFC-73AFF4DBBC7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But how could Timothy avoid godless people when they were all around him (5b)?  "No doubt Paul had in mind here Timothy</a:t>
            </a:r>
            <a:r>
              <a:rPr lang="fr-FR" altLang="en-US" dirty="0">
                <a:latin typeface="Calibri" panose="020F0502020204030204" pitchFamily="34" charset="0"/>
              </a:rPr>
              <a:t>'</a:t>
            </a:r>
            <a:r>
              <a:rPr lang="en-US" altLang="en-US" dirty="0">
                <a:latin typeface="Calibri" panose="020F0502020204030204" pitchFamily="34" charset="0"/>
              </a:rPr>
              <a:t>s official associations, since he had already instructed Timothy to be kind to everyone (cf. 2 Tim. 2:24)" (BKC)</a:t>
            </a:r>
            <a:r>
              <a:rPr lang="en-US" altLang="en-US" dirty="0"/>
              <a:t> </a:t>
            </a:r>
          </a:p>
          <a:p>
            <a:endParaRPr lang="en-US" altLang="en-US" dirty="0">
              <a:ea typeface="MS PGothic" panose="020B0600070205080204" pitchFamily="34" charset="-128"/>
            </a:endParaRPr>
          </a:p>
          <a:p>
            <a:pPr eaLnBrk="1" hangingPunct="1">
              <a:spcBef>
                <a:spcPct val="0"/>
              </a:spcBef>
            </a:pPr>
            <a:r>
              <a:rPr lang="en-US" altLang="en-US" dirty="0">
                <a:latin typeface="Calibri" panose="020F0502020204030204" pitchFamily="34" charset="0"/>
              </a:rPr>
              <a:t>(But why should we avoid associations with such heretical leaders?  It is because…)</a:t>
            </a:r>
          </a:p>
          <a:p>
            <a:endParaRPr lang="en-US" altLang="en-US" dirty="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a:extLst>
              <a:ext uri="{FF2B5EF4-FFF2-40B4-BE49-F238E27FC236}">
                <a16:creationId xmlns:a16="http://schemas.microsoft.com/office/drawing/2014/main" id="{9FD17980-426D-A9C4-9429-91EDF95BE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787CC6-19E0-AD44-BBD1-CA5349A2D57E}"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0979" name="Rectangle 1026">
            <a:extLst>
              <a:ext uri="{FF2B5EF4-FFF2-40B4-BE49-F238E27FC236}">
                <a16:creationId xmlns:a16="http://schemas.microsoft.com/office/drawing/2014/main" id="{EB8CD32A-84F0-4084-5EC4-7F0970B0527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CDACFB2-C1E4-241A-793B-1D8ACE05865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6FA74D37-0FC4-A6E0-47A6-7F15D80A0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5DA23B-36C6-4C49-B409-92CC4995E374}"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8675" name="Rectangle 1026">
            <a:extLst>
              <a:ext uri="{FF2B5EF4-FFF2-40B4-BE49-F238E27FC236}">
                <a16:creationId xmlns:a16="http://schemas.microsoft.com/office/drawing/2014/main" id="{E6050FEB-80A3-37E2-6CCA-4AEEB986AD62}"/>
              </a:ext>
            </a:extLst>
          </p:cNvPr>
          <p:cNvSpPr>
            <a:spLocks noGrp="1" noRot="1" noChangeAspect="1" noChangeArrowheads="1" noTextEdit="1"/>
          </p:cNvSpPr>
          <p:nvPr>
            <p:ph type="sldImg"/>
          </p:nvPr>
        </p:nvSpPr>
        <p:spPr>
          <a:solidFill>
            <a:srgbClr val="FFFFFF"/>
          </a:solidFill>
          <a:ln/>
        </p:spPr>
      </p:sp>
      <p:sp>
        <p:nvSpPr>
          <p:cNvPr id="668676" name="Rectangle 1027">
            <a:extLst>
              <a:ext uri="{FF2B5EF4-FFF2-40B4-BE49-F238E27FC236}">
                <a16:creationId xmlns:a16="http://schemas.microsoft.com/office/drawing/2014/main" id="{A2417B7E-21F8-FEB5-1F04-9F0F7D72B83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Heretics are doomed despite their popularity (3:6-9).</a:t>
            </a:r>
          </a:p>
          <a:p>
            <a:r>
              <a:rPr lang="en-US" altLang="en-US" dirty="0"/>
              <a:t>Gullible women loved the latest heresy (3:6-7).</a:t>
            </a:r>
          </a:p>
          <a:p>
            <a:endParaRPr lang="en-US" altLang="en-US" dirty="0"/>
          </a:p>
          <a:p>
            <a:pPr eaLnBrk="1" hangingPunct="1">
              <a:spcBef>
                <a:spcPct val="0"/>
              </a:spcBef>
            </a:pPr>
            <a:r>
              <a:rPr lang="en-US" altLang="en-US" dirty="0">
                <a:latin typeface="Calibri" panose="020F0502020204030204" pitchFamily="34" charset="0"/>
              </a:rPr>
              <a:t>(Why is it a waste of time listening to heretics?)</a:t>
            </a:r>
          </a:p>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2C559003-D6C5-5F1F-B46A-AA535B59A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A66279-18D7-4543-818C-75B5C44D4CE0}"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69699" name="Rectangle 1026">
            <a:extLst>
              <a:ext uri="{FF2B5EF4-FFF2-40B4-BE49-F238E27FC236}">
                <a16:creationId xmlns:a16="http://schemas.microsoft.com/office/drawing/2014/main" id="{A11F519E-DBD4-B850-F8F3-5BF1CAD98369}"/>
              </a:ext>
            </a:extLst>
          </p:cNvPr>
          <p:cNvSpPr>
            <a:spLocks noGrp="1" noRot="1" noChangeAspect="1" noChangeArrowheads="1" noTextEdit="1"/>
          </p:cNvSpPr>
          <p:nvPr>
            <p:ph type="sldImg"/>
          </p:nvPr>
        </p:nvSpPr>
        <p:spPr>
          <a:solidFill>
            <a:srgbClr val="FFFFFF"/>
          </a:solidFill>
          <a:ln/>
        </p:spPr>
      </p:sp>
      <p:sp>
        <p:nvSpPr>
          <p:cNvPr id="669700" name="Rectangle 1027">
            <a:extLst>
              <a:ext uri="{FF2B5EF4-FFF2-40B4-BE49-F238E27FC236}">
                <a16:creationId xmlns:a16="http://schemas.microsoft.com/office/drawing/2014/main" id="{4CAD97FE-D70A-78DB-92CB-B289E990485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Godless teachers are doomed due to their depraved minds that reject truth (3:8-9). </a:t>
            </a:r>
          </a:p>
          <a:p>
            <a:endParaRPr lang="en-US" altLang="en-US" dirty="0">
              <a:latin typeface="Calibri" panose="020F0502020204030204" pitchFamily="34" charset="0"/>
            </a:endParaRPr>
          </a:p>
          <a:p>
            <a:r>
              <a:rPr lang="en-US" altLang="en-US" dirty="0">
                <a:latin typeface="Calibri" panose="020F0502020204030204" pitchFamily="34" charset="0"/>
              </a:rPr>
              <a:t>"The reference to Jannes and Jambres and their opposition to Moses draws not on the Old Testament but on a widespread Jewish legend about two of Pharaoh</a:t>
            </a:r>
            <a:r>
              <a:rPr lang="fr-FR" altLang="en-US" dirty="0">
                <a:latin typeface="Calibri" panose="020F0502020204030204" pitchFamily="34" charset="0"/>
              </a:rPr>
              <a:t>'</a:t>
            </a:r>
            <a:r>
              <a:rPr lang="en-US" altLang="en-US" dirty="0">
                <a:latin typeface="Calibri" panose="020F0502020204030204" pitchFamily="34" charset="0"/>
              </a:rPr>
              <a:t>s magicians who competed against Moses and lost (cf. Ex. 7:11; 9:11). The comparison between the false teachers and the Egyptians, and implicitly therefore Timothy and Moses, must have encouraged the young minister" (BKC).</a:t>
            </a:r>
            <a:r>
              <a:rPr lang="en-US" altLang="en-US" dirty="0"/>
              <a:t> </a:t>
            </a:r>
          </a:p>
          <a:p>
            <a:endParaRPr lang="en-US" altLang="en-US" dirty="0"/>
          </a:p>
          <a:p>
            <a:r>
              <a:rPr lang="en-US" altLang="en-US" dirty="0"/>
              <a:t>————————</a:t>
            </a:r>
          </a:p>
          <a:p>
            <a:pPr eaLnBrk="1" hangingPunct="1">
              <a:spcBef>
                <a:spcPct val="0"/>
              </a:spcBef>
            </a:pPr>
            <a:r>
              <a:rPr lang="en-US" altLang="en-US" dirty="0"/>
              <a:t>Common Core State Standards in Mathematics, Grades 3–8</a:t>
            </a:r>
          </a:p>
          <a:p>
            <a:r>
              <a:rPr lang="en-US" altLang="en-US" dirty="0"/>
              <a:t>In this timely and practical course, Dr. </a:t>
            </a:r>
            <a:r>
              <a:rPr lang="en-US" altLang="en-US" dirty="0" err="1"/>
              <a:t>Kanold</a:t>
            </a:r>
            <a:r>
              <a:rPr lang="en-US" altLang="en-US" dirty="0"/>
              <a:t> and Dr. Briars explain both the whys and the how-</a:t>
            </a:r>
            <a:r>
              <a:rPr lang="en-US" altLang="en-US" dirty="0" err="1"/>
              <a:t>tos</a:t>
            </a:r>
            <a:r>
              <a:rPr lang="en-US" altLang="en-US" dirty="0"/>
              <a:t> for implementing the CCSS</a:t>
            </a:r>
          </a:p>
          <a:p>
            <a:r>
              <a:rPr lang="en-US" altLang="en-US" dirty="0"/>
              <a:t>http://</a:t>
            </a:r>
            <a:r>
              <a:rPr lang="en-US" altLang="en-US" dirty="0" err="1"/>
              <a:t>www.solution-tree.com</a:t>
            </a:r>
            <a:r>
              <a:rPr lang="en-US" altLang="en-US" dirty="0"/>
              <a:t>/authors/tim-</a:t>
            </a:r>
            <a:r>
              <a:rPr lang="en-US" altLang="en-US" dirty="0" err="1"/>
              <a:t>kanold</a:t>
            </a:r>
            <a:r>
              <a:rPr lang="en-US" altLang="en-US" dirty="0"/>
              <a:t>/ccss-math-3-8-online-course.html</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D5EEC9FD-692A-62FF-6A0F-08B89D249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0C62A8-7AA9-9F43-A731-23871DB43C57}"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0723" name="Rectangle 1026">
            <a:extLst>
              <a:ext uri="{FF2B5EF4-FFF2-40B4-BE49-F238E27FC236}">
                <a16:creationId xmlns:a16="http://schemas.microsoft.com/office/drawing/2014/main" id="{CFAD79FA-A407-7E80-F777-F4328C14C302}"/>
              </a:ext>
            </a:extLst>
          </p:cNvPr>
          <p:cNvSpPr>
            <a:spLocks noGrp="1" noRot="1" noChangeAspect="1" noChangeArrowheads="1" noTextEdit="1"/>
          </p:cNvSpPr>
          <p:nvPr>
            <p:ph type="sldImg"/>
          </p:nvPr>
        </p:nvSpPr>
        <p:spPr>
          <a:solidFill>
            <a:srgbClr val="FFFFFF"/>
          </a:solidFill>
          <a:ln/>
        </p:spPr>
      </p:sp>
      <p:sp>
        <p:nvSpPr>
          <p:cNvPr id="670724" name="Rectangle 1027">
            <a:extLst>
              <a:ext uri="{FF2B5EF4-FFF2-40B4-BE49-F238E27FC236}">
                <a16:creationId xmlns:a16="http://schemas.microsoft.com/office/drawing/2014/main" id="{0D552E93-BE0C-DD3F-452F-8C42DA4741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9F77D18-9344-D3D9-0BC2-DC06114B7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35AF20-443C-9F4D-8CDB-6B67DC3FE681}"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1747" name="Rectangle 1026">
            <a:extLst>
              <a:ext uri="{FF2B5EF4-FFF2-40B4-BE49-F238E27FC236}">
                <a16:creationId xmlns:a16="http://schemas.microsoft.com/office/drawing/2014/main" id="{70069AC7-8192-2970-B37A-249EBA6D7BB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D80E968B-D999-9C82-561D-72B80D869568}"/>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a:extLst>
              <a:ext uri="{FF2B5EF4-FFF2-40B4-BE49-F238E27FC236}">
                <a16:creationId xmlns:a16="http://schemas.microsoft.com/office/drawing/2014/main" id="{6FB86882-6FCD-6E50-BCC5-D8931EA22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5D538A-3FBD-6243-BA61-E3805DAAE0EC}"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3795" name="Rectangle 1026">
            <a:extLst>
              <a:ext uri="{FF2B5EF4-FFF2-40B4-BE49-F238E27FC236}">
                <a16:creationId xmlns:a16="http://schemas.microsoft.com/office/drawing/2014/main" id="{80C7FFA5-E8CD-8AD2-FF65-1B0FCCFFA34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23C7C638-A082-7328-74D5-B79D5602230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7ED5AC80-4182-44CC-F87B-01DEC4321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09F92D-0D85-1849-8635-0A98F780599A}"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4819" name="Rectangle 1026">
            <a:extLst>
              <a:ext uri="{FF2B5EF4-FFF2-40B4-BE49-F238E27FC236}">
                <a16:creationId xmlns:a16="http://schemas.microsoft.com/office/drawing/2014/main" id="{E04F6B75-AD41-B29F-2C40-3E537E58F3B0}"/>
              </a:ext>
            </a:extLst>
          </p:cNvPr>
          <p:cNvSpPr>
            <a:spLocks noGrp="1" noRot="1" noChangeAspect="1" noChangeArrowheads="1" noTextEdit="1"/>
          </p:cNvSpPr>
          <p:nvPr>
            <p:ph type="sldImg"/>
          </p:nvPr>
        </p:nvSpPr>
        <p:spPr>
          <a:solidFill>
            <a:srgbClr val="FFFFFF"/>
          </a:solidFill>
          <a:ln/>
        </p:spPr>
      </p:sp>
      <p:sp>
        <p:nvSpPr>
          <p:cNvPr id="674820" name="Rectangle 1027">
            <a:extLst>
              <a:ext uri="{FF2B5EF4-FFF2-40B4-BE49-F238E27FC236}">
                <a16:creationId xmlns:a16="http://schemas.microsoft.com/office/drawing/2014/main" id="{2A430004-E19F-5318-ADBE-4579D3755D0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a:extLst>
              <a:ext uri="{FF2B5EF4-FFF2-40B4-BE49-F238E27FC236}">
                <a16:creationId xmlns:a16="http://schemas.microsoft.com/office/drawing/2014/main" id="{FA0184A1-28FA-975A-2241-0992B0781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A98D0-436E-584E-B126-33A3654D7EAD}"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5843" name="Rectangle 1026">
            <a:extLst>
              <a:ext uri="{FF2B5EF4-FFF2-40B4-BE49-F238E27FC236}">
                <a16:creationId xmlns:a16="http://schemas.microsoft.com/office/drawing/2014/main" id="{CE389336-C118-DFBB-BB17-E24B32EED859}"/>
              </a:ext>
            </a:extLst>
          </p:cNvPr>
          <p:cNvSpPr>
            <a:spLocks noGrp="1" noRot="1" noChangeAspect="1" noChangeArrowheads="1" noTextEdit="1"/>
          </p:cNvSpPr>
          <p:nvPr>
            <p:ph type="sldImg"/>
          </p:nvPr>
        </p:nvSpPr>
        <p:spPr>
          <a:solidFill>
            <a:srgbClr val="FFFFFF"/>
          </a:solidFill>
          <a:ln/>
        </p:spPr>
      </p:sp>
      <p:sp>
        <p:nvSpPr>
          <p:cNvPr id="675844" name="Rectangle 1027">
            <a:extLst>
              <a:ext uri="{FF2B5EF4-FFF2-40B4-BE49-F238E27FC236}">
                <a16:creationId xmlns:a16="http://schemas.microsoft.com/office/drawing/2014/main" id="{8F2527D3-4095-272C-871B-47C242CCD01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Follow Paul</a:t>
            </a:r>
            <a:r>
              <a:rPr lang="fr-FR" altLang="en-US" dirty="0">
                <a:latin typeface="Calibri" panose="020F0502020204030204" pitchFamily="34" charset="0"/>
              </a:rPr>
              <a:t>'</a:t>
            </a:r>
            <a:r>
              <a:rPr lang="en-US" altLang="en-US" dirty="0">
                <a:latin typeface="Calibri" panose="020F0502020204030204" pitchFamily="34" charset="0"/>
              </a:rPr>
              <a:t>s example in suffering (3:10-11).</a:t>
            </a:r>
            <a:r>
              <a:rPr lang="en-US" altLang="en-US" dirty="0"/>
              <a:t> </a:t>
            </a:r>
          </a:p>
          <a:p>
            <a:pPr marL="0" lvl="3" eaLnBrk="1" hangingPunct="1">
              <a:spcBef>
                <a:spcPct val="0"/>
              </a:spcBef>
            </a:pPr>
            <a:r>
              <a:rPr lang="en-US" altLang="en-US" dirty="0"/>
              <a:t>We often say, "Don</a:t>
            </a:r>
            <a:r>
              <a:rPr lang="fr-FR" altLang="en-US" dirty="0"/>
              <a:t>'</a:t>
            </a:r>
            <a:r>
              <a:rPr lang="en-US" altLang="en-US" dirty="0"/>
              <a:t>t follow me.  Follow Christ."  That sounds humble, but people need to see contemporary examples of Jesus.</a:t>
            </a:r>
          </a:p>
          <a:p>
            <a:pPr marL="0" lvl="3" eaLnBrk="1" hangingPunct="1">
              <a:spcBef>
                <a:spcPct val="0"/>
              </a:spcBef>
            </a:pPr>
            <a:r>
              <a:rPr lang="en-US" altLang="en-US" dirty="0"/>
              <a:t>Paul said to follow Christ, but he also encouraged his readers to follow him.  "Follow me, as I follow Christ" (Eph. 5:1)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a:extLst>
              <a:ext uri="{FF2B5EF4-FFF2-40B4-BE49-F238E27FC236}">
                <a16:creationId xmlns:a16="http://schemas.microsoft.com/office/drawing/2014/main" id="{9E23A3C2-9C5A-6718-7E01-98D949DE4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6FFD9C-1C5E-4649-955D-EAC4EF288AE7}" type="slidenum">
              <a:rPr lang="en-GB" altLang="en-US" sz="1200">
                <a:solidFill>
                  <a:srgbClr val="FFFFFF"/>
                </a:solidFill>
                <a:latin typeface="Comic Sans MS" panose="030F0902030302020204" pitchFamily="66" charset="0"/>
              </a:rPr>
              <a:pPr/>
              <a:t>67</a:t>
            </a:fld>
            <a:endParaRPr lang="en-GB" altLang="en-US" sz="1200">
              <a:solidFill>
                <a:srgbClr val="FFFFFF"/>
              </a:solidFill>
              <a:latin typeface="Comic Sans MS" panose="030F0902030302020204" pitchFamily="66" charset="0"/>
            </a:endParaRPr>
          </a:p>
        </p:txBody>
      </p:sp>
      <p:sp>
        <p:nvSpPr>
          <p:cNvPr id="676867" name="Rectangle 1026">
            <a:extLst>
              <a:ext uri="{FF2B5EF4-FFF2-40B4-BE49-F238E27FC236}">
                <a16:creationId xmlns:a16="http://schemas.microsoft.com/office/drawing/2014/main" id="{B215D724-2EB9-DA01-DE9F-0063D5C91F6E}"/>
              </a:ext>
            </a:extLst>
          </p:cNvPr>
          <p:cNvSpPr>
            <a:spLocks noGrp="1" noRot="1" noChangeAspect="1" noChangeArrowheads="1" noTextEdit="1"/>
          </p:cNvSpPr>
          <p:nvPr>
            <p:ph type="sldImg"/>
          </p:nvPr>
        </p:nvSpPr>
        <p:spPr>
          <a:solidFill>
            <a:srgbClr val="FFFFFF"/>
          </a:solidFill>
          <a:ln/>
        </p:spPr>
      </p:sp>
      <p:sp>
        <p:nvSpPr>
          <p:cNvPr id="676868" name="Rectangle 1027">
            <a:extLst>
              <a:ext uri="{FF2B5EF4-FFF2-40B4-BE49-F238E27FC236}">
                <a16:creationId xmlns:a16="http://schemas.microsoft.com/office/drawing/2014/main" id="{185637FA-70EC-842B-7885-18312938615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a:extLst>
              <a:ext uri="{FF2B5EF4-FFF2-40B4-BE49-F238E27FC236}">
                <a16:creationId xmlns:a16="http://schemas.microsoft.com/office/drawing/2014/main" id="{A5895BB8-75CA-D726-0362-C0AE112FE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508F44-E08C-A44F-B307-A70B0782682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7891" name="Rectangle 1026">
            <a:extLst>
              <a:ext uri="{FF2B5EF4-FFF2-40B4-BE49-F238E27FC236}">
                <a16:creationId xmlns:a16="http://schemas.microsoft.com/office/drawing/2014/main" id="{2F78FC8C-67F6-06BB-1245-026773B24185}"/>
              </a:ext>
            </a:extLst>
          </p:cNvPr>
          <p:cNvSpPr>
            <a:spLocks noGrp="1" noRot="1" noChangeAspect="1" noChangeArrowheads="1" noTextEdit="1"/>
          </p:cNvSpPr>
          <p:nvPr>
            <p:ph type="sldImg"/>
          </p:nvPr>
        </p:nvSpPr>
        <p:spPr>
          <a:solidFill>
            <a:srgbClr val="FFFFFF"/>
          </a:solidFill>
          <a:ln/>
        </p:spPr>
      </p:sp>
      <p:sp>
        <p:nvSpPr>
          <p:cNvPr id="677892" name="Rectangle 1027">
            <a:extLst>
              <a:ext uri="{FF2B5EF4-FFF2-40B4-BE49-F238E27FC236}">
                <a16:creationId xmlns:a16="http://schemas.microsoft.com/office/drawing/2014/main" id="{7EFF395C-5719-5123-36B6-B4319076AD9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2086EF24-E477-9B86-87B9-5FA54CB19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F46A75-46D2-6A4A-A74F-5F0681D428D7}"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8915" name="Rectangle 1026">
            <a:extLst>
              <a:ext uri="{FF2B5EF4-FFF2-40B4-BE49-F238E27FC236}">
                <a16:creationId xmlns:a16="http://schemas.microsoft.com/office/drawing/2014/main" id="{73B5C57A-6B18-C5C4-6A76-7F7B7B263FE3}"/>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B40B783B-1447-AD0E-9D67-615295532F5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C4A79311-9352-CA51-A724-93245A0E9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2E8638-A553-6848-875A-B942B952DA6D}"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2003" name="Rectangle 1026">
            <a:extLst>
              <a:ext uri="{FF2B5EF4-FFF2-40B4-BE49-F238E27FC236}">
                <a16:creationId xmlns:a16="http://schemas.microsoft.com/office/drawing/2014/main" id="{4C0336D5-24E6-7B61-5F94-219C09ED7AD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7DFB65A5-648A-840F-1C4A-781622986DD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30EB7C47-7174-7D8C-11B6-50D6FC881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D64163-2C0D-AF4F-91F4-BB727E46618D}" type="slidenum">
              <a:rPr lang="en-GB" altLang="en-US" sz="1200">
                <a:solidFill>
                  <a:srgbClr val="FFFFFF"/>
                </a:solidFill>
                <a:latin typeface="Comic Sans MS" panose="030F0902030302020204" pitchFamily="66" charset="0"/>
              </a:rPr>
              <a:pPr/>
              <a:t>70</a:t>
            </a:fld>
            <a:endParaRPr lang="en-GB" altLang="en-US" sz="1200">
              <a:solidFill>
                <a:srgbClr val="FFFFFF"/>
              </a:solidFill>
              <a:latin typeface="Comic Sans MS" panose="030F0902030302020204" pitchFamily="66" charset="0"/>
            </a:endParaRPr>
          </a:p>
        </p:txBody>
      </p:sp>
      <p:sp>
        <p:nvSpPr>
          <p:cNvPr id="679939" name="Rectangle 1026">
            <a:extLst>
              <a:ext uri="{FF2B5EF4-FFF2-40B4-BE49-F238E27FC236}">
                <a16:creationId xmlns:a16="http://schemas.microsoft.com/office/drawing/2014/main" id="{7E338C01-9BC2-5F37-56DB-1A32228F6046}"/>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3ED7E68-C37E-5708-A585-756AF959D99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DE36D938-B47A-F949-9195-F709123B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769019-0D21-D245-A55A-CBFE080C207A}"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0963" name="Rectangle 1026">
            <a:extLst>
              <a:ext uri="{FF2B5EF4-FFF2-40B4-BE49-F238E27FC236}">
                <a16:creationId xmlns:a16="http://schemas.microsoft.com/office/drawing/2014/main" id="{4CECDC7D-1B1C-561E-FAF2-099205DF2C13}"/>
              </a:ext>
            </a:extLst>
          </p:cNvPr>
          <p:cNvSpPr>
            <a:spLocks noGrp="1" noRot="1" noChangeAspect="1" noChangeArrowheads="1" noTextEdit="1"/>
          </p:cNvSpPr>
          <p:nvPr>
            <p:ph type="sldImg"/>
          </p:nvPr>
        </p:nvSpPr>
        <p:spPr>
          <a:solidFill>
            <a:srgbClr val="FFFFFF"/>
          </a:solidFill>
          <a:ln/>
        </p:spPr>
      </p:sp>
      <p:sp>
        <p:nvSpPr>
          <p:cNvPr id="680964" name="Rectangle 1027">
            <a:extLst>
              <a:ext uri="{FF2B5EF4-FFF2-40B4-BE49-F238E27FC236}">
                <a16:creationId xmlns:a16="http://schemas.microsoft.com/office/drawing/2014/main" id="{C1C387FD-A550-2EC2-B4B9-11B521A1FD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 is why we need godly examples: the ungodly ones are sure to increase.</a:t>
            </a:r>
          </a:p>
          <a:p>
            <a:r>
              <a:rPr lang="en-US" altLang="en-US" dirty="0"/>
              <a:t>The very deceptive part is that when a person is deceived, he </a:t>
            </a:r>
            <a:r>
              <a:rPr lang="en-US" altLang="en-US" dirty="0" err="1"/>
              <a:t>doesn</a:t>
            </a:r>
            <a:r>
              <a:rPr lang="fr-FR" altLang="en-US" dirty="0"/>
              <a:t>'</a:t>
            </a:r>
            <a:r>
              <a:rPr lang="en-US" altLang="en-US" dirty="0"/>
              <a:t>t even know it.  That is why he is deceived!  Are you?</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a:extLst>
              <a:ext uri="{FF2B5EF4-FFF2-40B4-BE49-F238E27FC236}">
                <a16:creationId xmlns:a16="http://schemas.microsoft.com/office/drawing/2014/main" id="{9A798E0F-9578-2A23-308C-37DBD051C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805CA0-5299-FB4B-97D2-0201AFE068F1}"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1987" name="Rectangle 1026">
            <a:extLst>
              <a:ext uri="{FF2B5EF4-FFF2-40B4-BE49-F238E27FC236}">
                <a16:creationId xmlns:a16="http://schemas.microsoft.com/office/drawing/2014/main" id="{29EF5DB8-2D45-6B91-2092-161D812FC8C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7FBF5F6-8BDD-6A2C-A239-5FCE5F96DA6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can we accept truth instead of lies?  </a:t>
            </a:r>
            <a:endParaRPr lang="en-US" dirty="0">
              <a:ea typeface="宋体" charset="-122"/>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7ED5AC80-4182-44CC-F87B-01DEC4321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09F92D-0D85-1849-8635-0A98F780599A}"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74819" name="Rectangle 1026">
            <a:extLst>
              <a:ext uri="{FF2B5EF4-FFF2-40B4-BE49-F238E27FC236}">
                <a16:creationId xmlns:a16="http://schemas.microsoft.com/office/drawing/2014/main" id="{E04F6B75-AD41-B29F-2C40-3E537E58F3B0}"/>
              </a:ext>
            </a:extLst>
          </p:cNvPr>
          <p:cNvSpPr>
            <a:spLocks noGrp="1" noRot="1" noChangeAspect="1" noChangeArrowheads="1" noTextEdit="1"/>
          </p:cNvSpPr>
          <p:nvPr>
            <p:ph type="sldImg"/>
          </p:nvPr>
        </p:nvSpPr>
        <p:spPr>
          <a:solidFill>
            <a:srgbClr val="FFFFFF"/>
          </a:solidFill>
          <a:ln/>
        </p:spPr>
      </p:sp>
      <p:sp>
        <p:nvSpPr>
          <p:cNvPr id="674820" name="Rectangle 1027">
            <a:extLst>
              <a:ext uri="{FF2B5EF4-FFF2-40B4-BE49-F238E27FC236}">
                <a16:creationId xmlns:a16="http://schemas.microsoft.com/office/drawing/2014/main" id="{2A430004-E19F-5318-ADBE-4579D3755D0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4229F45F-A262-26F2-0BAD-9986C246C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994D6A-496B-BC48-B564-169438B28B83}"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4035" name="Rectangle 1026">
            <a:extLst>
              <a:ext uri="{FF2B5EF4-FFF2-40B4-BE49-F238E27FC236}">
                <a16:creationId xmlns:a16="http://schemas.microsoft.com/office/drawing/2014/main" id="{FF8E7A04-5D53-4AAA-8417-00FC50E3567F}"/>
              </a:ext>
            </a:extLst>
          </p:cNvPr>
          <p:cNvSpPr>
            <a:spLocks noGrp="1" noRot="1" noChangeAspect="1" noChangeArrowheads="1" noTextEdit="1"/>
          </p:cNvSpPr>
          <p:nvPr>
            <p:ph type="sldImg"/>
          </p:nvPr>
        </p:nvSpPr>
        <p:spPr>
          <a:solidFill>
            <a:srgbClr val="FFFFFF"/>
          </a:solidFill>
          <a:ln/>
        </p:spPr>
      </p:sp>
      <p:sp>
        <p:nvSpPr>
          <p:cNvPr id="684036" name="Rectangle 1027">
            <a:extLst>
              <a:ext uri="{FF2B5EF4-FFF2-40B4-BE49-F238E27FC236}">
                <a16:creationId xmlns:a16="http://schemas.microsoft.com/office/drawing/2014/main" id="{9FEB508D-E05F-7FBC-F4DD-C0C017AFB1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a:extLst>
              <a:ext uri="{FF2B5EF4-FFF2-40B4-BE49-F238E27FC236}">
                <a16:creationId xmlns:a16="http://schemas.microsoft.com/office/drawing/2014/main" id="{F89C0ECF-B9F7-DF40-9796-D5CE32638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A769A7-3865-BB45-8C8B-405496709258}"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5059" name="Rectangle 1026">
            <a:extLst>
              <a:ext uri="{FF2B5EF4-FFF2-40B4-BE49-F238E27FC236}">
                <a16:creationId xmlns:a16="http://schemas.microsoft.com/office/drawing/2014/main" id="{298CEA6A-0940-55B7-FBB0-F71A4567D64E}"/>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1A6B7AAB-BEFF-43E7-8663-F06123244EC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ea typeface="宋体" charset="-122"/>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ea typeface="宋体" charset="-122"/>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A5A284D2-6A18-6E12-C74D-30906E231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F6C94CF-E9AF-AD4C-8124-4F37B1E75078}" type="slidenum">
              <a:rPr lang="en-GB" altLang="en-US" sz="1200">
                <a:solidFill>
                  <a:srgbClr val="FFFFFF"/>
                </a:solidFill>
                <a:latin typeface="Comic Sans MS" panose="030F0902030302020204" pitchFamily="66" charset="0"/>
              </a:rPr>
              <a:pPr/>
              <a:t>76</a:t>
            </a:fld>
            <a:endParaRPr lang="en-GB" altLang="en-US" sz="1200">
              <a:solidFill>
                <a:srgbClr val="FFFFFF"/>
              </a:solidFill>
              <a:latin typeface="Comic Sans MS" panose="030F0902030302020204" pitchFamily="66" charset="0"/>
            </a:endParaRPr>
          </a:p>
        </p:txBody>
      </p:sp>
      <p:sp>
        <p:nvSpPr>
          <p:cNvPr id="686083" name="Rectangle 1026">
            <a:extLst>
              <a:ext uri="{FF2B5EF4-FFF2-40B4-BE49-F238E27FC236}">
                <a16:creationId xmlns:a16="http://schemas.microsoft.com/office/drawing/2014/main" id="{CD61DE13-D69F-69C3-33FA-4B3AB25815AF}"/>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81F09CA2-EC4E-4A75-F431-855EDD2DAE8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ea typeface="宋体" charset="-122"/>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a:extLst>
              <a:ext uri="{FF2B5EF4-FFF2-40B4-BE49-F238E27FC236}">
                <a16:creationId xmlns:a16="http://schemas.microsoft.com/office/drawing/2014/main" id="{87E5795C-7EDB-0BCE-D276-C432B876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3E3E6A-96FB-4F43-8F1D-D954718E9AF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7107" name="Rectangle 1026">
            <a:extLst>
              <a:ext uri="{FF2B5EF4-FFF2-40B4-BE49-F238E27FC236}">
                <a16:creationId xmlns:a16="http://schemas.microsoft.com/office/drawing/2014/main" id="{F08353D4-359D-06BC-E40A-3351355F909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1646F60-CB99-AE6A-ADBF-DE87E04F77E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ea typeface="宋体" charset="-122"/>
              </a:rPr>
              <a:t> </a:t>
            </a:r>
          </a:p>
          <a:p>
            <a:pPr>
              <a:defRPr/>
            </a:pPr>
            <a:r>
              <a:rPr lang="en-SG" dirty="0">
                <a:ea typeface="宋体" charset="-122"/>
              </a:rPr>
              <a:t>True wisdom focuses on what</a:t>
            </a:r>
            <a:r>
              <a:rPr lang="fr-FR" dirty="0">
                <a:ea typeface="宋体" charset="-122"/>
              </a:rPr>
              <a:t>'</a:t>
            </a:r>
            <a:r>
              <a:rPr lang="en-SG" dirty="0">
                <a:ea typeface="宋体" charset="-122"/>
              </a:rPr>
              <a:t>s most important.</a:t>
            </a:r>
          </a:p>
          <a:p>
            <a:pPr>
              <a:defRPr/>
            </a:pPr>
            <a:r>
              <a:rPr lang="en-SG" dirty="0">
                <a:ea typeface="宋体" charset="-122"/>
              </a:rPr>
              <a:t>Since the Scripture is genuine wisdom, it helps us trust in the only source of salvation—Christ Jesus.</a:t>
            </a:r>
          </a:p>
          <a:p>
            <a:pPr>
              <a:defRPr/>
            </a:pPr>
            <a:endParaRPr lang="en-US" dirty="0">
              <a:ea typeface="宋体"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9B166916-3FBD-15F5-A9A7-18E5F503B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B21566-B6E8-9946-8067-DB1E29633F8E}"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8131" name="Rectangle 1026">
            <a:extLst>
              <a:ext uri="{FF2B5EF4-FFF2-40B4-BE49-F238E27FC236}">
                <a16:creationId xmlns:a16="http://schemas.microsoft.com/office/drawing/2014/main" id="{3CF00DB1-C1D6-BD39-44DC-9934847B67F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D214E1E-91CA-E3F5-CC85-F40F09A45E1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ea typeface="宋体" charset="-122"/>
              </a:rPr>
              <a:t> </a:t>
            </a:r>
            <a:endParaRPr lang="en-US" dirty="0">
              <a:ea typeface="宋体"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a:extLst>
              <a:ext uri="{FF2B5EF4-FFF2-40B4-BE49-F238E27FC236}">
                <a16:creationId xmlns:a16="http://schemas.microsoft.com/office/drawing/2014/main" id="{1A7C3D75-2C6A-CC4B-ACBB-0172AEF66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4F0D8-BF7F-B948-9580-572F6181702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89155" name="Rectangle 1026">
            <a:extLst>
              <a:ext uri="{FF2B5EF4-FFF2-40B4-BE49-F238E27FC236}">
                <a16:creationId xmlns:a16="http://schemas.microsoft.com/office/drawing/2014/main" id="{E5546B24-903D-2F5A-8AC2-B0034273F30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28FFEBF-2152-110A-850E-055EF90B60F4}"/>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Greek word for "inspiration" literally means "God-breathed."</a:t>
            </a:r>
            <a:r>
              <a:rPr lang="en-SG" dirty="0">
                <a:ea typeface="宋体" charset="-122"/>
              </a:rPr>
              <a:t> </a:t>
            </a:r>
            <a:endParaRPr lang="en-US" dirty="0">
              <a:ea typeface="宋体"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a:extLst>
              <a:ext uri="{FF2B5EF4-FFF2-40B4-BE49-F238E27FC236}">
                <a16:creationId xmlns:a16="http://schemas.microsoft.com/office/drawing/2014/main" id="{0A2E794D-FA64-098C-4F0B-02F8E55FE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A36805-26EB-3948-BB54-83B19097585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3027" name="Rectangle 1026">
            <a:extLst>
              <a:ext uri="{FF2B5EF4-FFF2-40B4-BE49-F238E27FC236}">
                <a16:creationId xmlns:a16="http://schemas.microsoft.com/office/drawing/2014/main" id="{C1B81CB0-EA60-C016-E051-B20922E9434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B37D559-0921-9492-2F10-D2238707504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80B60125-4AD6-D138-E1C9-7D223D7C5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33183F-99F3-1843-855A-B443DCDB9677}"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0179" name="Rectangle 1026">
            <a:extLst>
              <a:ext uri="{FF2B5EF4-FFF2-40B4-BE49-F238E27FC236}">
                <a16:creationId xmlns:a16="http://schemas.microsoft.com/office/drawing/2014/main" id="{2FE77FEF-4029-CEE5-C5EF-231F423086E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EAEF53A-C77C-0CBB-C9C8-DD9E838034D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6917516E-67AA-A3E7-FE5F-2573BBC58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79EB5A-B713-3143-B1D1-112878774CAD}"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691203" name="Rectangle 2">
            <a:extLst>
              <a:ext uri="{FF2B5EF4-FFF2-40B4-BE49-F238E27FC236}">
                <a16:creationId xmlns:a16="http://schemas.microsoft.com/office/drawing/2014/main" id="{B14C739B-2DD7-A173-6EBE-CDBFBFE1AEF7}"/>
              </a:ext>
            </a:extLst>
          </p:cNvPr>
          <p:cNvSpPr>
            <a:spLocks noGrp="1" noRot="1" noChangeAspect="1" noChangeArrowheads="1" noTextEdit="1"/>
          </p:cNvSpPr>
          <p:nvPr>
            <p:ph type="sldImg"/>
          </p:nvPr>
        </p:nvSpPr>
        <p:spPr>
          <a:solidFill>
            <a:srgbClr val="FFFFFF"/>
          </a:solidFill>
          <a:ln/>
        </p:spPr>
      </p:sp>
      <p:sp>
        <p:nvSpPr>
          <p:cNvPr id="691204" name="Rectangle 3">
            <a:extLst>
              <a:ext uri="{FF2B5EF4-FFF2-40B4-BE49-F238E27FC236}">
                <a16:creationId xmlns:a16="http://schemas.microsoft.com/office/drawing/2014/main" id="{E3966AF4-0FA5-A9D7-B628-F69964A0E94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a:extLst>
              <a:ext uri="{FF2B5EF4-FFF2-40B4-BE49-F238E27FC236}">
                <a16:creationId xmlns:a16="http://schemas.microsoft.com/office/drawing/2014/main" id="{67A7D8A4-F34E-18F9-C6B5-391685661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6DD0A4-300F-CE44-B0A2-17A34E4DB04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692227" name="Rectangle 2">
            <a:extLst>
              <a:ext uri="{FF2B5EF4-FFF2-40B4-BE49-F238E27FC236}">
                <a16:creationId xmlns:a16="http://schemas.microsoft.com/office/drawing/2014/main" id="{AD4C2924-8D1A-7196-B187-2BDDB518B63B}"/>
              </a:ext>
            </a:extLst>
          </p:cNvPr>
          <p:cNvSpPr>
            <a:spLocks noGrp="1" noRot="1" noChangeAspec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3BFD7365-116E-0388-B8B1-60C96AD787A8}"/>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ea typeface="宋体" charset="-122"/>
                <a:cs typeface="ＭＳ Ｐゴシック" charset="0"/>
              </a:rPr>
              <a:t>If you read sequentially through the Bible, you will have the divine balance in these four areas:</a:t>
            </a:r>
          </a:p>
          <a:p>
            <a:pPr marL="228600" indent="-228600">
              <a:buFontTx/>
              <a:buAutoNum type="arabicPeriod"/>
              <a:defRPr/>
            </a:pPr>
            <a:r>
              <a:rPr lang="en-US" dirty="0">
                <a:ea typeface="宋体" charset="-122"/>
                <a:cs typeface="ＭＳ Ｐゴシック" charset="0"/>
              </a:rPr>
              <a:t>Teaching tells people how to walk God</a:t>
            </a:r>
            <a:r>
              <a:rPr lang="fr-FR" dirty="0">
                <a:ea typeface="宋体" charset="-122"/>
                <a:cs typeface="ＭＳ Ｐゴシック" charset="0"/>
              </a:rPr>
              <a:t>'</a:t>
            </a:r>
            <a:r>
              <a:rPr lang="en-US" dirty="0">
                <a:ea typeface="宋体" charset="-122"/>
                <a:cs typeface="ＭＳ Ｐゴシック" charset="0"/>
              </a:rPr>
              <a:t>s road</a:t>
            </a:r>
          </a:p>
          <a:p>
            <a:pPr marL="228600" indent="-228600">
              <a:buFontTx/>
              <a:buAutoNum type="arabicPeriod"/>
              <a:defRPr/>
            </a:pPr>
            <a:r>
              <a:rPr lang="en-US" dirty="0">
                <a:ea typeface="宋体" charset="-122"/>
                <a:cs typeface="ＭＳ Ｐゴシック" charset="0"/>
              </a:rPr>
              <a:t>Rebuking tells them when they get off the path</a:t>
            </a:r>
          </a:p>
          <a:p>
            <a:pPr marL="228600" indent="-228600">
              <a:buFontTx/>
              <a:buAutoNum type="arabicPeriod"/>
              <a:defRPr/>
            </a:pPr>
            <a:r>
              <a:rPr lang="en-US" dirty="0">
                <a:ea typeface="宋体" charset="-122"/>
                <a:cs typeface="ＭＳ Ｐゴシック" charset="0"/>
              </a:rPr>
              <a:t>Correcting shows how to get back to the right way</a:t>
            </a:r>
          </a:p>
          <a:p>
            <a:pPr marL="228600" indent="-228600">
              <a:buFontTx/>
              <a:buAutoNum type="arabicPeriod"/>
              <a:defRPr/>
            </a:pPr>
            <a:r>
              <a:rPr lang="en-US" dirty="0">
                <a:ea typeface="宋体" charset="-122"/>
                <a:cs typeface="ＭＳ Ｐゴシック" charset="0"/>
              </a:rPr>
              <a:t>Training in righteousness is the result of the cycle of teaching, rebuking and correcting over and over.</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a:extLst>
              <a:ext uri="{FF2B5EF4-FFF2-40B4-BE49-F238E27FC236}">
                <a16:creationId xmlns:a16="http://schemas.microsoft.com/office/drawing/2014/main" id="{818EBB55-4F48-2B0E-2075-54E6F028C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79EDDE-DB47-D347-996D-46CDC8ABD4A7}"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93251" name="Rectangle 2">
            <a:extLst>
              <a:ext uri="{FF2B5EF4-FFF2-40B4-BE49-F238E27FC236}">
                <a16:creationId xmlns:a16="http://schemas.microsoft.com/office/drawing/2014/main" id="{267E7756-C369-196D-1299-E81BB4980AB0}"/>
              </a:ext>
            </a:extLst>
          </p:cNvPr>
          <p:cNvSpPr>
            <a:spLocks noGrp="1" noRot="1" noChangeAspect="1" noChangeArrowheads="1" noTextEdit="1"/>
          </p:cNvSpPr>
          <p:nvPr>
            <p:ph type="sldImg"/>
          </p:nvPr>
        </p:nvSpPr>
        <p:spPr>
          <a:solidFill>
            <a:srgbClr val="FFFFFF"/>
          </a:solidFill>
          <a:ln/>
        </p:spPr>
      </p:sp>
      <p:sp>
        <p:nvSpPr>
          <p:cNvPr id="315395" name="Rectangle 3">
            <a:extLst>
              <a:ext uri="{FF2B5EF4-FFF2-40B4-BE49-F238E27FC236}">
                <a16:creationId xmlns:a16="http://schemas.microsoft.com/office/drawing/2014/main" id="{3DE749E3-8341-D86F-54A3-48F423F98A00}"/>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Scripture </a:t>
            </a:r>
            <a:r>
              <a:rPr lang="en-US" i="1" dirty="0">
                <a:latin typeface="+mn-lt"/>
                <a:ea typeface="+mn-ea"/>
                <a:cs typeface="+mn-cs"/>
              </a:rPr>
              <a:t>equips us</a:t>
            </a:r>
            <a:r>
              <a:rPr lang="en-US" dirty="0">
                <a:latin typeface="+mn-lt"/>
                <a:ea typeface="+mn-ea"/>
                <a:cs typeface="+mn-cs"/>
              </a:rPr>
              <a:t> to do every good work (3:17)</a:t>
            </a:r>
            <a:r>
              <a:rPr lang="en-SG" dirty="0">
                <a:latin typeface="+mn-lt"/>
                <a:ea typeface="+mn-ea"/>
                <a:cs typeface="+mn-cs"/>
              </a:rPr>
              <a:t>.</a:t>
            </a:r>
            <a:endParaRPr lang="en-US" dirty="0">
              <a:latin typeface="+mn-lt"/>
              <a:ea typeface="+mn-ea"/>
              <a:cs typeface="+mn-cs"/>
            </a:endParaRPr>
          </a:p>
          <a:p>
            <a:pPr eaLnBrk="1" hangingPunct="1">
              <a:defRPr/>
            </a:pPr>
            <a:endParaRPr lang="en-US" dirty="0">
              <a:latin typeface="+mn-lt"/>
              <a:ea typeface="+mn-ea"/>
              <a:cs typeface="+mn-cs"/>
            </a:endParaRPr>
          </a:p>
          <a:p>
            <a:pPr eaLnBrk="1" hangingPunct="1">
              <a:defRPr/>
            </a:pPr>
            <a:r>
              <a:rPr lang="en-US" dirty="0">
                <a:latin typeface="+mn-lt"/>
                <a:ea typeface="+mn-ea"/>
                <a:cs typeface="+mn-cs"/>
              </a:rPr>
              <a:t>To do a job well, we need the right tools.  The Bible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just make us "adequate" in a limited sense.  The Greek word here is "fully qualified" or "complete, capable, proficient in the sense of being able to meet all demands" (BDAG).</a:t>
            </a:r>
            <a:r>
              <a:rPr lang="en-SG" dirty="0">
                <a:ea typeface="宋体" charset="-122"/>
              </a:rPr>
              <a:t> </a:t>
            </a:r>
          </a:p>
          <a:p>
            <a:pPr eaLnBrk="1" hangingPunct="1">
              <a:defRPr/>
            </a:pPr>
            <a:endParaRPr lang="en-SG" dirty="0">
              <a:ea typeface="宋体" charset="0"/>
              <a:cs typeface="宋体" charset="0"/>
            </a:endParaRPr>
          </a:p>
          <a:p>
            <a:pPr eaLnBrk="1" hangingPunct="1">
              <a:defRPr/>
            </a:pPr>
            <a:r>
              <a:rPr lang="en-US" dirty="0">
                <a:latin typeface="+mn-lt"/>
                <a:ea typeface="+mn-ea"/>
                <a:cs typeface="+mn-cs"/>
              </a:rPr>
              <a:t>The result of all these benefits is that we have the tools to do any good deed</a:t>
            </a:r>
            <a:r>
              <a:rPr lang="en-SG" dirty="0">
                <a:latin typeface="+mn-lt"/>
                <a:ea typeface="+mn-ea"/>
                <a:cs typeface="+mn-cs"/>
              </a:rPr>
              <a:t>.</a:t>
            </a:r>
            <a:endParaRPr lang="en-US" dirty="0">
              <a:ea typeface="宋体" charset="0"/>
              <a:cs typeface="宋体"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a:extLst>
              <a:ext uri="{FF2B5EF4-FFF2-40B4-BE49-F238E27FC236}">
                <a16:creationId xmlns:a16="http://schemas.microsoft.com/office/drawing/2014/main" id="{44F89667-BCA9-4E94-A062-DACC3F3FFE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538516-7CC5-D547-ADF6-45349DED97EC}"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4275" name="Rectangle 1026">
            <a:extLst>
              <a:ext uri="{FF2B5EF4-FFF2-40B4-BE49-F238E27FC236}">
                <a16:creationId xmlns:a16="http://schemas.microsoft.com/office/drawing/2014/main" id="{B5CFAED7-4957-33D6-E830-63A7054B7A38}"/>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BAA3F15D-63D3-B6C1-5B8F-401208C6F6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ea typeface="宋体"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5F8FF160-D925-9073-AEC0-A98958ED0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0D43D2-C3DC-074A-B8D3-9B46AA534C28}"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5299" name="Rectangle 1026">
            <a:extLst>
              <a:ext uri="{FF2B5EF4-FFF2-40B4-BE49-F238E27FC236}">
                <a16:creationId xmlns:a16="http://schemas.microsoft.com/office/drawing/2014/main" id="{CE4AD16A-E04C-1A2A-8781-733D8F53EF50}"/>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665FD1C8-C0E9-B5A7-6F78-83C3F5F1053F}"/>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ea typeface="宋体"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0EBEE8E7-7A50-C33C-1DD3-D25ED8D45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737A8-5895-404D-97F2-20E71FBEE204}"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6323" name="Rectangle 1026">
            <a:extLst>
              <a:ext uri="{FF2B5EF4-FFF2-40B4-BE49-F238E27FC236}">
                <a16:creationId xmlns:a16="http://schemas.microsoft.com/office/drawing/2014/main" id="{D57EC93C-52F6-3731-09C4-62BC42FBB889}"/>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2D809773-2895-1718-E0D3-DEC7A60550E3}"/>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ea typeface="宋体"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DC3DE337-64AD-CDD0-EE9C-728A40F54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688EF0-2869-D64B-A31B-98E781F6933D}"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7347" name="Rectangle 1026">
            <a:extLst>
              <a:ext uri="{FF2B5EF4-FFF2-40B4-BE49-F238E27FC236}">
                <a16:creationId xmlns:a16="http://schemas.microsoft.com/office/drawing/2014/main" id="{37898E1F-8D48-B520-B84A-7AF35CD8D62C}"/>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F9FC1BC3-6740-CE9B-98C2-69134A0B2F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D87B56F2-6A14-D2F1-8AD4-5C2D82F7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E8A21C-DDB5-DE41-8E93-8131E885B9B0}"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8371" name="Rectangle 1026">
            <a:extLst>
              <a:ext uri="{FF2B5EF4-FFF2-40B4-BE49-F238E27FC236}">
                <a16:creationId xmlns:a16="http://schemas.microsoft.com/office/drawing/2014/main" id="{2278DC9E-505C-0E6E-BCD8-306D4BE8EE44}"/>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ED53F8A-6D8D-6A65-2AD4-C3168C79CA6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Don</a:t>
            </a:r>
            <a:r>
              <a:rPr lang="fr-FR" dirty="0">
                <a:ea typeface="宋体" charset="-122"/>
                <a:cs typeface="ＭＳ Ｐゴシック" charset="0"/>
              </a:rPr>
              <a:t>'</a:t>
            </a:r>
            <a:r>
              <a:rPr lang="en-US" dirty="0">
                <a:ea typeface="宋体" charset="-122"/>
                <a:cs typeface="ＭＳ Ｐゴシック" charset="0"/>
              </a:rPr>
              <a:t>t get sucked into secular thinking—but instead rely upon godly values, truth.</a:t>
            </a:r>
          </a:p>
          <a:p>
            <a:pPr>
              <a:defRPr/>
            </a:pPr>
            <a:endParaRPr lang="en-US" dirty="0">
              <a:ea typeface="宋体" charset="-122"/>
              <a:cs typeface="ＭＳ Ｐゴシック" charset="0"/>
            </a:endParaRPr>
          </a:p>
          <a:p>
            <a:pPr>
              <a:defRPr/>
            </a:pPr>
            <a:r>
              <a:rPr lang="en-US" dirty="0">
                <a:ea typeface="宋体" charset="-122"/>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E5569847-FD98-50D4-3645-FA2096792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3C7284-FB71-3B4D-A015-0A787AABEFC7}"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699395" name="Rectangle 1026">
            <a:extLst>
              <a:ext uri="{FF2B5EF4-FFF2-40B4-BE49-F238E27FC236}">
                <a16:creationId xmlns:a16="http://schemas.microsoft.com/office/drawing/2014/main" id="{FEF62657-FA1D-5D5C-819A-15F7E52DF2A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0C58457C-99D5-FC62-C9FD-958D57F97B82}"/>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6E7844AA-AB7C-A966-6A7E-794993528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F30DC0-5B31-D240-8AA6-83C50A7F1FD2}"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14051" name="Rectangle 1026">
            <a:extLst>
              <a:ext uri="{FF2B5EF4-FFF2-40B4-BE49-F238E27FC236}">
                <a16:creationId xmlns:a16="http://schemas.microsoft.com/office/drawing/2014/main" id="{24AE6FCD-5BBA-63E2-EBD6-6D809B39279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E6A3264-C2D4-9AD9-5BAA-8C9FE2428E5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marches forward toward floating farms…</a:t>
            </a:r>
            <a:endParaRPr lang="en-US" dirty="0">
              <a:ea typeface="宋体" charset="-122"/>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3CDE74AC-DE48-BBA5-8893-12AB1E3A3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090087-C0D9-3B4C-821C-D2BA7C2653EC}"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00419" name="Rectangle 1026">
            <a:extLst>
              <a:ext uri="{FF2B5EF4-FFF2-40B4-BE49-F238E27FC236}">
                <a16:creationId xmlns:a16="http://schemas.microsoft.com/office/drawing/2014/main" id="{BEBE141C-933C-36D8-0418-C0CABC9C0E8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357D2FB8-F651-D259-3F93-5491D90AF8B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8D20E2C8-1E3D-1043-5701-1B48B15FA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D6EFEC-59E3-4C40-AB8F-52D9F5EB11BF}"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34211" name="Rectangle 1026">
            <a:extLst>
              <a:ext uri="{FF2B5EF4-FFF2-40B4-BE49-F238E27FC236}">
                <a16:creationId xmlns:a16="http://schemas.microsoft.com/office/drawing/2014/main" id="{FB95FF99-19D7-935A-423E-C7174B70C5D7}"/>
              </a:ext>
            </a:extLst>
          </p:cNvPr>
          <p:cNvSpPr>
            <a:spLocks noGrp="1" noRot="1" noChangeAspect="1" noChangeArrowheads="1" noTextEdit="1"/>
          </p:cNvSpPr>
          <p:nvPr>
            <p:ph type="sldImg"/>
          </p:nvPr>
        </p:nvSpPr>
        <p:spPr>
          <a:solidFill>
            <a:srgbClr val="FFFFFF"/>
          </a:solidFill>
          <a:ln/>
        </p:spPr>
      </p:sp>
      <p:sp>
        <p:nvSpPr>
          <p:cNvPr id="734212" name="Rectangle 1027">
            <a:extLst>
              <a:ext uri="{FF2B5EF4-FFF2-40B4-BE49-F238E27FC236}">
                <a16:creationId xmlns:a16="http://schemas.microsoft.com/office/drawing/2014/main" id="{9AA32CD3-F8CC-0C8A-AF00-2751F27D07E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F7F20AF6-DF22-932A-957F-B72C6A870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A9B8D-FA2D-E148-9729-6F6F808F17B2}"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35235" name="Rectangle 1026">
            <a:extLst>
              <a:ext uri="{FF2B5EF4-FFF2-40B4-BE49-F238E27FC236}">
                <a16:creationId xmlns:a16="http://schemas.microsoft.com/office/drawing/2014/main" id="{3E3237FE-DFC7-3F4C-C56F-B3C5FD311A52}"/>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E33A58BE-9CEA-F0D0-1FB7-3172A8B3F1A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Watch your input—your reading, news, friends, movies, TV, and especially the Internet</a:t>
            </a:r>
            <a:r>
              <a:rPr lang="en-SG" dirty="0">
                <a:latin typeface="+mn-lt"/>
                <a:ea typeface="+mn-ea"/>
                <a:cs typeface="+mn-cs"/>
              </a:rPr>
              <a:t>.</a:t>
            </a:r>
          </a:p>
          <a:p>
            <a:pPr>
              <a:defRPr/>
            </a:pPr>
            <a:r>
              <a:rPr lang="en-US" dirty="0">
                <a:latin typeface="+mn-lt"/>
                <a:ea typeface="+mn-ea"/>
                <a:cs typeface="+mn-cs"/>
              </a:rPr>
              <a:t>We often teach this to children</a:t>
            </a:r>
            <a:r>
              <a:rPr lang="en-SG" dirty="0">
                <a:latin typeface="+mn-lt"/>
                <a:ea typeface="+mn-ea"/>
                <a:cs typeface="+mn-cs"/>
              </a:rPr>
              <a:t>—and rightly so.</a:t>
            </a:r>
            <a:endParaRPr lang="en-US" dirty="0">
              <a:ea typeface="宋体" charset="-12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GIGO applies to adults too</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A2688CD0-7D0C-E2BB-D70B-4C47A6AA6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25EF68-4E92-1543-9852-BD0CC7E7341A}"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36259" name="Rectangle 1026">
            <a:extLst>
              <a:ext uri="{FF2B5EF4-FFF2-40B4-BE49-F238E27FC236}">
                <a16:creationId xmlns:a16="http://schemas.microsoft.com/office/drawing/2014/main" id="{E163A3F7-E005-7655-A2F2-F53B294EE755}"/>
              </a:ext>
            </a:extLst>
          </p:cNvPr>
          <p:cNvSpPr>
            <a:spLocks noGrp="1" noRot="1" noChangeAspect="1" noChangeArrowheads="1" noTextEdit="1"/>
          </p:cNvSpPr>
          <p:nvPr>
            <p:ph type="sldImg"/>
          </p:nvPr>
        </p:nvSpPr>
        <p:spPr>
          <a:solidFill>
            <a:srgbClr val="FFFFFF"/>
          </a:solidFill>
          <a:ln/>
        </p:spPr>
      </p:sp>
      <p:sp>
        <p:nvSpPr>
          <p:cNvPr id="736260" name="Rectangle 1027">
            <a:extLst>
              <a:ext uri="{FF2B5EF4-FFF2-40B4-BE49-F238E27FC236}">
                <a16:creationId xmlns:a16="http://schemas.microsoft.com/office/drawing/2014/main" id="{DF5800B1-F663-9B60-5726-3AC3C058DBE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a:extLst>
              <a:ext uri="{FF2B5EF4-FFF2-40B4-BE49-F238E27FC236}">
                <a16:creationId xmlns:a16="http://schemas.microsoft.com/office/drawing/2014/main" id="{6BEB1715-23A6-BC41-8353-ECABC8843B6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7FD1851-1600-EF58-A0DA-B09387D5BC9F}"/>
              </a:ext>
            </a:extLst>
          </p:cNvPr>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ea typeface="宋体" charset="-122"/>
            </a:endParaRPr>
          </a:p>
        </p:txBody>
      </p:sp>
      <p:sp>
        <p:nvSpPr>
          <p:cNvPr id="618500" name="Slide Number Placeholder 3">
            <a:extLst>
              <a:ext uri="{FF2B5EF4-FFF2-40B4-BE49-F238E27FC236}">
                <a16:creationId xmlns:a16="http://schemas.microsoft.com/office/drawing/2014/main" id="{2CAB6809-FB19-5651-11E8-F19B66A8D8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13A30-FF8A-DB40-BD92-229F46ACE67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a:extLst>
              <a:ext uri="{FF2B5EF4-FFF2-40B4-BE49-F238E27FC236}">
                <a16:creationId xmlns:a16="http://schemas.microsoft.com/office/drawing/2014/main" id="{774560D1-3C6E-88FA-2355-3C64282F020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7CAF933-F0F2-8D65-3902-2C48564BF279}"/>
              </a:ext>
            </a:extLst>
          </p:cNvPr>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ea typeface="宋体" charset="-122"/>
            </a:endParaRPr>
          </a:p>
        </p:txBody>
      </p:sp>
      <p:sp>
        <p:nvSpPr>
          <p:cNvPr id="619524" name="Slide Number Placeholder 3">
            <a:extLst>
              <a:ext uri="{FF2B5EF4-FFF2-40B4-BE49-F238E27FC236}">
                <a16:creationId xmlns:a16="http://schemas.microsoft.com/office/drawing/2014/main" id="{616BB6BD-F4B1-1FB7-E3BC-E325C335E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CBE485-F494-FE4A-AE76-336698EDEB1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E47D47-1429-984F-B9C2-1AE10B8EBD6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F6110F-5FD8-B54B-866F-25EB4EFC96AA}"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6105A0-B114-BF46-AF79-6D3819E4B33A}"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183365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528421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4D52A-6043-A006-5DD7-EB033FC6DC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863E1-BB3B-23D0-0D06-A84AF2BE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ED2C8F-2564-ECA4-1D57-BAEE72F0DEA5}"/>
              </a:ext>
            </a:extLst>
          </p:cNvPr>
          <p:cNvSpPr>
            <a:spLocks noGrp="1" noChangeArrowheads="1"/>
          </p:cNvSpPr>
          <p:nvPr>
            <p:ph type="sldNum" sz="quarter" idx="12"/>
          </p:nvPr>
        </p:nvSpPr>
        <p:spPr>
          <a:ln/>
        </p:spPr>
        <p:txBody>
          <a:bodyPr/>
          <a:lstStyle>
            <a:lvl1pPr>
              <a:defRPr/>
            </a:lvl1pPr>
          </a:lstStyle>
          <a:p>
            <a:fld id="{06492E19-E6C1-D142-B85D-92B2CC6F8288}" type="slidenum">
              <a:rPr lang="en-US" altLang="en-US"/>
              <a:pPr/>
              <a:t>‹#›</a:t>
            </a:fld>
            <a:endParaRPr lang="en-US" altLang="en-US"/>
          </a:p>
        </p:txBody>
      </p:sp>
    </p:spTree>
    <p:extLst>
      <p:ext uri="{BB962C8B-B14F-4D97-AF65-F5344CB8AC3E}">
        <p14:creationId xmlns:p14="http://schemas.microsoft.com/office/powerpoint/2010/main" val="3063165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765E8-5486-D6E4-EB10-FE10BEB99D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4D701-51E7-1532-D55E-BAFF4799A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F050EE-33F3-8442-D11A-26E698810613}"/>
              </a:ext>
            </a:extLst>
          </p:cNvPr>
          <p:cNvSpPr>
            <a:spLocks noGrp="1" noChangeArrowheads="1"/>
          </p:cNvSpPr>
          <p:nvPr>
            <p:ph type="sldNum" sz="quarter" idx="12"/>
          </p:nvPr>
        </p:nvSpPr>
        <p:spPr>
          <a:ln/>
        </p:spPr>
        <p:txBody>
          <a:bodyPr/>
          <a:lstStyle>
            <a:lvl1pPr>
              <a:defRPr/>
            </a:lvl1pPr>
          </a:lstStyle>
          <a:p>
            <a:fld id="{FB4ECA1B-4E48-7A42-BECF-CB5028F71E23}" type="slidenum">
              <a:rPr lang="en-US" altLang="en-US"/>
              <a:pPr/>
              <a:t>‹#›</a:t>
            </a:fld>
            <a:endParaRPr lang="en-US" altLang="en-US"/>
          </a:p>
        </p:txBody>
      </p:sp>
    </p:spTree>
    <p:extLst>
      <p:ext uri="{BB962C8B-B14F-4D97-AF65-F5344CB8AC3E}">
        <p14:creationId xmlns:p14="http://schemas.microsoft.com/office/powerpoint/2010/main" val="31490196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042CA3-304A-C673-46D0-EBD583076C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DE7914-187C-835F-5805-13C0DC1B2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FAC972-A6E2-8BDC-C6FE-38E3896C1F80}"/>
              </a:ext>
            </a:extLst>
          </p:cNvPr>
          <p:cNvSpPr>
            <a:spLocks noGrp="1" noChangeArrowheads="1"/>
          </p:cNvSpPr>
          <p:nvPr>
            <p:ph type="sldNum" sz="quarter" idx="12"/>
          </p:nvPr>
        </p:nvSpPr>
        <p:spPr>
          <a:ln/>
        </p:spPr>
        <p:txBody>
          <a:bodyPr/>
          <a:lstStyle>
            <a:lvl1pPr>
              <a:defRPr/>
            </a:lvl1pPr>
          </a:lstStyle>
          <a:p>
            <a:fld id="{B6D8BEC6-478C-E543-B6BF-18A711D1B61A}" type="slidenum">
              <a:rPr lang="en-US" altLang="en-US"/>
              <a:pPr/>
              <a:t>‹#›</a:t>
            </a:fld>
            <a:endParaRPr lang="en-US" altLang="en-US"/>
          </a:p>
        </p:txBody>
      </p:sp>
    </p:spTree>
    <p:extLst>
      <p:ext uri="{BB962C8B-B14F-4D97-AF65-F5344CB8AC3E}">
        <p14:creationId xmlns:p14="http://schemas.microsoft.com/office/powerpoint/2010/main" val="32011436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14FEEA-D5D6-C8D2-066A-6BD4E05B44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775A1B-6CF4-DB5E-AAED-18D0DC984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A10B926-EB15-B9ED-7E9A-AEF51E140C97}"/>
              </a:ext>
            </a:extLst>
          </p:cNvPr>
          <p:cNvSpPr>
            <a:spLocks noGrp="1" noChangeArrowheads="1"/>
          </p:cNvSpPr>
          <p:nvPr>
            <p:ph type="sldNum" sz="quarter" idx="12"/>
          </p:nvPr>
        </p:nvSpPr>
        <p:spPr>
          <a:ln/>
        </p:spPr>
        <p:txBody>
          <a:bodyPr/>
          <a:lstStyle>
            <a:lvl1pPr>
              <a:defRPr/>
            </a:lvl1pPr>
          </a:lstStyle>
          <a:p>
            <a:fld id="{BED9FA31-3A15-8942-BDB8-A0865939FE5B}" type="slidenum">
              <a:rPr lang="en-US" altLang="en-US"/>
              <a:pPr/>
              <a:t>‹#›</a:t>
            </a:fld>
            <a:endParaRPr lang="en-US" altLang="en-US"/>
          </a:p>
        </p:txBody>
      </p:sp>
    </p:spTree>
    <p:extLst>
      <p:ext uri="{BB962C8B-B14F-4D97-AF65-F5344CB8AC3E}">
        <p14:creationId xmlns:p14="http://schemas.microsoft.com/office/powerpoint/2010/main" val="2586396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878CB3-9380-B2C4-97E0-C42D67B80D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78192-0A44-1AB8-62B1-3CD2181A3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07AA28-BC32-C6B8-F4F1-C16363AA540E}"/>
              </a:ext>
            </a:extLst>
          </p:cNvPr>
          <p:cNvSpPr>
            <a:spLocks noGrp="1" noChangeArrowheads="1"/>
          </p:cNvSpPr>
          <p:nvPr>
            <p:ph type="sldNum" sz="quarter" idx="12"/>
          </p:nvPr>
        </p:nvSpPr>
        <p:spPr>
          <a:ln/>
        </p:spPr>
        <p:txBody>
          <a:bodyPr/>
          <a:lstStyle>
            <a:lvl1pPr>
              <a:defRPr/>
            </a:lvl1pPr>
          </a:lstStyle>
          <a:p>
            <a:fld id="{5A8B6615-D7FA-8840-A96E-C531C94E1E11}" type="slidenum">
              <a:rPr lang="en-US" altLang="en-US"/>
              <a:pPr/>
              <a:t>‹#›</a:t>
            </a:fld>
            <a:endParaRPr lang="en-US" altLang="en-US"/>
          </a:p>
        </p:txBody>
      </p:sp>
    </p:spTree>
    <p:extLst>
      <p:ext uri="{BB962C8B-B14F-4D97-AF65-F5344CB8AC3E}">
        <p14:creationId xmlns:p14="http://schemas.microsoft.com/office/powerpoint/2010/main" val="35812818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E599B2-E549-8FCE-29A9-A3A6224496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1DDB7A-4361-807F-4784-43DC4DF8F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32B70-440B-20C5-C24A-3C53494034FD}"/>
              </a:ext>
            </a:extLst>
          </p:cNvPr>
          <p:cNvSpPr>
            <a:spLocks noGrp="1" noChangeArrowheads="1"/>
          </p:cNvSpPr>
          <p:nvPr>
            <p:ph type="sldNum" sz="quarter" idx="12"/>
          </p:nvPr>
        </p:nvSpPr>
        <p:spPr>
          <a:ln/>
        </p:spPr>
        <p:txBody>
          <a:bodyPr/>
          <a:lstStyle>
            <a:lvl1pPr>
              <a:defRPr/>
            </a:lvl1pPr>
          </a:lstStyle>
          <a:p>
            <a:fld id="{10D0B0BB-593A-7E45-A775-1626033457EC}" type="slidenum">
              <a:rPr lang="en-US" altLang="en-US"/>
              <a:pPr/>
              <a:t>‹#›</a:t>
            </a:fld>
            <a:endParaRPr lang="en-US" altLang="en-US"/>
          </a:p>
        </p:txBody>
      </p:sp>
    </p:spTree>
    <p:extLst>
      <p:ext uri="{BB962C8B-B14F-4D97-AF65-F5344CB8AC3E}">
        <p14:creationId xmlns:p14="http://schemas.microsoft.com/office/powerpoint/2010/main" val="35710066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CBF1B-452E-4F33-2DE1-7C91CF1F32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CB3AB-5181-8228-38A1-3D22CC6B0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8F3B1D-064E-9663-0B44-066E24A099D2}"/>
              </a:ext>
            </a:extLst>
          </p:cNvPr>
          <p:cNvSpPr>
            <a:spLocks noGrp="1" noChangeArrowheads="1"/>
          </p:cNvSpPr>
          <p:nvPr>
            <p:ph type="sldNum" sz="quarter" idx="12"/>
          </p:nvPr>
        </p:nvSpPr>
        <p:spPr>
          <a:ln/>
        </p:spPr>
        <p:txBody>
          <a:bodyPr/>
          <a:lstStyle>
            <a:lvl1pPr>
              <a:defRPr/>
            </a:lvl1pPr>
          </a:lstStyle>
          <a:p>
            <a:fld id="{3E0528C1-DC49-E046-856D-BCECC81E1F2D}" type="slidenum">
              <a:rPr lang="en-US" altLang="en-US"/>
              <a:pPr/>
              <a:t>‹#›</a:t>
            </a:fld>
            <a:endParaRPr lang="en-US" altLang="en-US"/>
          </a:p>
        </p:txBody>
      </p:sp>
    </p:spTree>
    <p:extLst>
      <p:ext uri="{BB962C8B-B14F-4D97-AF65-F5344CB8AC3E}">
        <p14:creationId xmlns:p14="http://schemas.microsoft.com/office/powerpoint/2010/main" val="475777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D15EEA-DC13-65FE-7067-2A02514DD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4E0DD-3028-0497-1BD2-2BD4E7B9C0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F7037C-925F-77BD-17B2-E837EE5C6657}"/>
              </a:ext>
            </a:extLst>
          </p:cNvPr>
          <p:cNvSpPr>
            <a:spLocks noGrp="1" noChangeArrowheads="1"/>
          </p:cNvSpPr>
          <p:nvPr>
            <p:ph type="sldNum" sz="quarter" idx="12"/>
          </p:nvPr>
        </p:nvSpPr>
        <p:spPr>
          <a:ln/>
        </p:spPr>
        <p:txBody>
          <a:bodyPr/>
          <a:lstStyle>
            <a:lvl1pPr>
              <a:defRPr/>
            </a:lvl1pPr>
          </a:lstStyle>
          <a:p>
            <a:fld id="{6F68F45D-DE38-5544-9152-5F238B06A1F2}" type="slidenum">
              <a:rPr lang="en-US" altLang="en-US"/>
              <a:pPr/>
              <a:t>‹#›</a:t>
            </a:fld>
            <a:endParaRPr lang="en-US" altLang="en-US"/>
          </a:p>
        </p:txBody>
      </p:sp>
    </p:spTree>
    <p:extLst>
      <p:ext uri="{BB962C8B-B14F-4D97-AF65-F5344CB8AC3E}">
        <p14:creationId xmlns:p14="http://schemas.microsoft.com/office/powerpoint/2010/main" val="2297006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58E101-C3EF-3507-36D0-20860921D221}"/>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26C7C4A5-7F3B-988D-AC22-536E2B826F3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4DEBBCE-EE6E-EBFD-ED72-D2582515FEE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709765-1D37-7F43-8407-92C7F3A99C86}" type="slidenum">
              <a:rPr lang="en-GB" altLang="en-US" smtClean="0"/>
              <a:pPr/>
              <a:t>‹#›</a:t>
            </a:fld>
            <a:endParaRPr lang="en-GB" altLang="en-US" dirty="0"/>
          </a:p>
        </p:txBody>
      </p:sp>
    </p:spTree>
    <p:extLst>
      <p:ext uri="{BB962C8B-B14F-4D97-AF65-F5344CB8AC3E}">
        <p14:creationId xmlns:p14="http://schemas.microsoft.com/office/powerpoint/2010/main" val="39285031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B47D6B-6105-3145-C270-3CA4EB8E58D6}"/>
              </a:ext>
            </a:extLst>
          </p:cNvPr>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a:extLst>
              <a:ext uri="{FF2B5EF4-FFF2-40B4-BE49-F238E27FC236}">
                <a16:creationId xmlns:a16="http://schemas.microsoft.com/office/drawing/2014/main" id="{4A031ADC-24DD-6113-816C-65C247991EA8}"/>
              </a:ext>
            </a:extLst>
          </p:cNvPr>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a:extLst>
              <a:ext uri="{FF2B5EF4-FFF2-40B4-BE49-F238E27FC236}">
                <a16:creationId xmlns:a16="http://schemas.microsoft.com/office/drawing/2014/main" id="{C4D5603B-EDAE-7F4A-501B-C5893BF2A547}"/>
              </a:ext>
            </a:extLst>
          </p:cNvPr>
          <p:cNvSpPr>
            <a:spLocks noGrp="1" noChangeArrowheads="1"/>
          </p:cNvSpPr>
          <p:nvPr>
            <p:ph type="sldNum" sz="quarter" idx="12"/>
          </p:nvPr>
        </p:nvSpPr>
        <p:spPr/>
        <p:txBody>
          <a:bodyPr/>
          <a:lstStyle>
            <a:lvl1pPr eaLnBrk="0" hangingPunct="0">
              <a:defRPr/>
            </a:lvl1pPr>
          </a:lstStyle>
          <a:p>
            <a:fld id="{25115B43-2279-CB42-B848-95097B4F1F97}" type="slidenum">
              <a:rPr lang="en-GB" altLang="en-US"/>
              <a:pPr/>
              <a:t>‹#›</a:t>
            </a:fld>
            <a:endParaRPr lang="en-GB" altLang="en-US"/>
          </a:p>
        </p:txBody>
      </p:sp>
    </p:spTree>
    <p:extLst>
      <p:ext uri="{BB962C8B-B14F-4D97-AF65-F5344CB8AC3E}">
        <p14:creationId xmlns:p14="http://schemas.microsoft.com/office/powerpoint/2010/main" val="139703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3250036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253885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92662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818583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62049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39105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418163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62802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5247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00829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71618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28396556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87774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404844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073407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66886972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18272299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16061236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0980771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68291618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292918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4358613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974374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0312612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87537898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4922899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408209997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9870370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242221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269533660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8321667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863814308"/>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5979523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56C773E-4C36-48A3-83D4-CDA5437BBCE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F47A85D-0D64-B702-937D-E900D87AC80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E0E8BA-3A27-8897-4E50-9D5E89088C5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C3DA47-91B6-1248-8225-B34992FAEA6C}" type="slidenum">
              <a:rPr lang="en-US" altLang="en-US" smtClean="0"/>
              <a:pPr/>
              <a:t>‹#›</a:t>
            </a:fld>
            <a:endParaRPr lang="en-US" altLang="en-US" dirty="0"/>
          </a:p>
        </p:txBody>
      </p:sp>
    </p:spTree>
    <p:extLst>
      <p:ext uri="{BB962C8B-B14F-4D97-AF65-F5344CB8AC3E}">
        <p14:creationId xmlns:p14="http://schemas.microsoft.com/office/powerpoint/2010/main" val="2046718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47761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98386928"/>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89892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97186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08132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5630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9020169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15805417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3613477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3176253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74B2DC-B2ED-2F64-8BD7-4457E5720F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1F24A78-E306-AEA4-FD38-44A53FB9AA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2E0E9A6-1DA6-B870-6735-CB3EDC52EA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F47487-E4A5-E843-A4B0-63959E43F5FC}" type="slidenum">
              <a:rPr lang="en-US" altLang="en-US" smtClean="0"/>
              <a:pPr/>
              <a:t>‹#›</a:t>
            </a:fld>
            <a:endParaRPr lang="en-US" altLang="en-US" dirty="0"/>
          </a:p>
        </p:txBody>
      </p:sp>
    </p:spTree>
    <p:extLst>
      <p:ext uri="{BB962C8B-B14F-4D97-AF65-F5344CB8AC3E}">
        <p14:creationId xmlns:p14="http://schemas.microsoft.com/office/powerpoint/2010/main" val="6083657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1020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3395058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33478640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3085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538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37471706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19082814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315559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5403429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0156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F9DD1D2-9991-207D-2607-BA67AB9D262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628313A-37EB-1448-2BF4-2E54522397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1A1B85C-24E1-D9BA-9C22-5FAFFCE29DD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90234-9A9A-6746-8DE8-5989102ABF35}" type="slidenum">
              <a:rPr lang="en-US" altLang="en-US" smtClean="0"/>
              <a:pPr/>
              <a:t>‹#›</a:t>
            </a:fld>
            <a:endParaRPr lang="en-US" altLang="en-US" dirty="0"/>
          </a:p>
        </p:txBody>
      </p:sp>
    </p:spTree>
    <p:extLst>
      <p:ext uri="{BB962C8B-B14F-4D97-AF65-F5344CB8AC3E}">
        <p14:creationId xmlns:p14="http://schemas.microsoft.com/office/powerpoint/2010/main" val="20776529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0230452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0596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36333551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E4AE2C7-7EE2-AA4B-88E0-FF71BC744BAF}" type="slidenum">
              <a:rPr lang="en-US" altLang="en-US" smtClean="0"/>
              <a:pPr/>
              <a:t>‹#›</a:t>
            </a:fld>
            <a:endParaRPr lang="en-US" altLang="en-US" dirty="0"/>
          </a:p>
        </p:txBody>
      </p:sp>
    </p:spTree>
    <p:extLst>
      <p:ext uri="{BB962C8B-B14F-4D97-AF65-F5344CB8AC3E}">
        <p14:creationId xmlns:p14="http://schemas.microsoft.com/office/powerpoint/2010/main" val="1783560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80464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403508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2455138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25782482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827730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3880589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4DD2923-94FE-8E76-772D-3A51BE447D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57D4380C-707B-B409-6262-BFFE399441F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8B04F7D-E8AA-B916-5F19-04DCB634F4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0D5675-D8C8-C74A-B855-03EA89FCD61D}" type="slidenum">
              <a:rPr lang="en-US" altLang="en-US" smtClean="0"/>
              <a:pPr/>
              <a:t>‹#›</a:t>
            </a:fld>
            <a:endParaRPr lang="en-US" altLang="en-US" dirty="0"/>
          </a:p>
        </p:txBody>
      </p:sp>
    </p:spTree>
    <p:extLst>
      <p:ext uri="{BB962C8B-B14F-4D97-AF65-F5344CB8AC3E}">
        <p14:creationId xmlns:p14="http://schemas.microsoft.com/office/powerpoint/2010/main" val="40361466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10787219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6267081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800548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6802819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33128650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40663100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348832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213EB82-C8BF-B895-E1D3-85FEDD1109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BE85B58-834A-D8FC-72EB-EDFC63E03D7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B6E6C474-EB0E-BC48-6FD6-98E6F17A05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DE9C604-DD91-A64A-9BE1-5F377B2346A9}" type="slidenum">
              <a:rPr lang="en-US" altLang="en-US" smtClean="0"/>
              <a:pPr/>
              <a:t>‹#›</a:t>
            </a:fld>
            <a:endParaRPr lang="en-US" altLang="en-US" dirty="0"/>
          </a:p>
        </p:txBody>
      </p:sp>
    </p:spTree>
    <p:extLst>
      <p:ext uri="{BB962C8B-B14F-4D97-AF65-F5344CB8AC3E}">
        <p14:creationId xmlns:p14="http://schemas.microsoft.com/office/powerpoint/2010/main" val="316847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70D7D8D-5459-A394-9EA6-6153AB6C3F1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5266FE5-EEE9-29CF-EED4-CB4FA611558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09173A42-166A-F37F-32DE-112D534982B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D2D58E-B913-C34B-B7E1-6F4307332D16}" type="slidenum">
              <a:rPr lang="en-US" altLang="en-US" smtClean="0"/>
              <a:pPr/>
              <a:t>‹#›</a:t>
            </a:fld>
            <a:endParaRPr lang="en-US" altLang="en-US" dirty="0"/>
          </a:p>
        </p:txBody>
      </p:sp>
    </p:spTree>
    <p:extLst>
      <p:ext uri="{BB962C8B-B14F-4D97-AF65-F5344CB8AC3E}">
        <p14:creationId xmlns:p14="http://schemas.microsoft.com/office/powerpoint/2010/main" val="331999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2658160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1479B3-2226-FE05-377C-E2B07A4534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78B928B6-FC66-1D52-2117-C7174FDD09B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02B5D4-C187-339A-955B-A304750DA9A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D22E63-8512-0C4B-82CC-DE16241773E8}" type="slidenum">
              <a:rPr lang="en-US" altLang="en-US" smtClean="0"/>
              <a:pPr/>
              <a:t>‹#›</a:t>
            </a:fld>
            <a:endParaRPr lang="en-US" altLang="en-US" dirty="0"/>
          </a:p>
        </p:txBody>
      </p:sp>
    </p:spTree>
    <p:extLst>
      <p:ext uri="{BB962C8B-B14F-4D97-AF65-F5344CB8AC3E}">
        <p14:creationId xmlns:p14="http://schemas.microsoft.com/office/powerpoint/2010/main" val="2566481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83C3E39-B2BA-9003-19BB-F87ED6E4EA8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684280-BAED-B126-B7DC-E314ABEA73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87A157F-99A9-ED43-11E3-8E2F40C000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5D3CE0-CD1E-774B-AFBE-75ED7DCCA143}" type="slidenum">
              <a:rPr lang="en-US" altLang="en-US" smtClean="0"/>
              <a:pPr/>
              <a:t>‹#›</a:t>
            </a:fld>
            <a:endParaRPr lang="en-US" altLang="en-US" dirty="0"/>
          </a:p>
        </p:txBody>
      </p:sp>
    </p:spTree>
    <p:extLst>
      <p:ext uri="{BB962C8B-B14F-4D97-AF65-F5344CB8AC3E}">
        <p14:creationId xmlns:p14="http://schemas.microsoft.com/office/powerpoint/2010/main" val="2288730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5AAD91E3-227E-DF85-4AD6-5882BDDA429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F156241-74B3-224F-9B61-50828AD08F1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6B6DCE2-0013-C3A0-17A3-F815B04A2DA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7494F5-BB80-0544-A526-E264CA8509FF}" type="slidenum">
              <a:rPr lang="en-US" altLang="en-US" smtClean="0"/>
              <a:pPr/>
              <a:t>‹#›</a:t>
            </a:fld>
            <a:endParaRPr lang="en-US" altLang="en-US" dirty="0"/>
          </a:p>
        </p:txBody>
      </p:sp>
    </p:spTree>
    <p:extLst>
      <p:ext uri="{BB962C8B-B14F-4D97-AF65-F5344CB8AC3E}">
        <p14:creationId xmlns:p14="http://schemas.microsoft.com/office/powerpoint/2010/main" val="4135755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13E6919-6E51-80CC-6445-F50D0881C3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62CCA98-E9DC-DEB3-E9A7-19BBD20F122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2EC8650-8415-E6ED-3BDB-E4A1306F41E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659475-0DA4-3B4F-BC7E-E5256AE0B3C7}" type="slidenum">
              <a:rPr lang="en-US" altLang="en-US" smtClean="0"/>
              <a:pPr/>
              <a:t>‹#›</a:t>
            </a:fld>
            <a:endParaRPr lang="en-US" altLang="en-US" dirty="0"/>
          </a:p>
        </p:txBody>
      </p:sp>
    </p:spTree>
    <p:extLst>
      <p:ext uri="{BB962C8B-B14F-4D97-AF65-F5344CB8AC3E}">
        <p14:creationId xmlns:p14="http://schemas.microsoft.com/office/powerpoint/2010/main" val="3388140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FD4E26-44B4-9864-6A75-CD1D89D74B8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F775F7-9209-A117-3D6B-09AEF7B9583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78A97A-FC3C-9772-B4DE-607EE4911D5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E59B2A0-965D-1D4A-8239-4A8F80FC63EF}" type="slidenum">
              <a:rPr lang="en-US" altLang="en-US" smtClean="0"/>
              <a:pPr/>
              <a:t>‹#›</a:t>
            </a:fld>
            <a:endParaRPr lang="en-US" altLang="en-US" dirty="0"/>
          </a:p>
        </p:txBody>
      </p:sp>
    </p:spTree>
    <p:extLst>
      <p:ext uri="{BB962C8B-B14F-4D97-AF65-F5344CB8AC3E}">
        <p14:creationId xmlns:p14="http://schemas.microsoft.com/office/powerpoint/2010/main" val="1700723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8040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DC4270A-A236-E5C7-744D-D5EE17C1309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4B073ED2-F440-EE46-ACF7-7CA8200D4FA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4BFB6-CE96-C359-2469-20AE1E71A7E0}"/>
              </a:ext>
            </a:extLst>
          </p:cNvPr>
          <p:cNvSpPr>
            <a:spLocks noGrp="1" noChangeArrowheads="1"/>
          </p:cNvSpPr>
          <p:nvPr>
            <p:ph type="sldNum" sz="quarter" idx="12"/>
          </p:nvPr>
        </p:nvSpPr>
        <p:spPr/>
        <p:txBody>
          <a:bodyPr/>
          <a:lstStyle>
            <a:lvl1pPr>
              <a:defRPr/>
            </a:lvl1pPr>
          </a:lstStyle>
          <a:p>
            <a:fld id="{294BE67E-7A4E-B345-8063-D07C8211A5C2}" type="slidenum">
              <a:rPr lang="en-US" altLang="en-US"/>
              <a:pPr/>
              <a:t>‹#›</a:t>
            </a:fld>
            <a:endParaRPr lang="en-US" altLang="en-US"/>
          </a:p>
        </p:txBody>
      </p:sp>
    </p:spTree>
    <p:extLst>
      <p:ext uri="{BB962C8B-B14F-4D97-AF65-F5344CB8AC3E}">
        <p14:creationId xmlns:p14="http://schemas.microsoft.com/office/powerpoint/2010/main" val="39328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833A1891-A2DA-752D-811A-348F6556E1C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D168940-E556-87D7-5ECA-DC0D677FE55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47AE5A-D36F-F8A5-12D9-1060AC53134F}"/>
              </a:ext>
            </a:extLst>
          </p:cNvPr>
          <p:cNvSpPr>
            <a:spLocks noGrp="1" noChangeArrowheads="1"/>
          </p:cNvSpPr>
          <p:nvPr>
            <p:ph type="sldNum" sz="quarter" idx="12"/>
          </p:nvPr>
        </p:nvSpPr>
        <p:spPr/>
        <p:txBody>
          <a:bodyPr/>
          <a:lstStyle>
            <a:lvl1pPr>
              <a:defRPr/>
            </a:lvl1pPr>
          </a:lstStyle>
          <a:p>
            <a:fld id="{44D85371-644C-FB40-886F-EF786E1F1A58}" type="slidenum">
              <a:rPr lang="en-US" altLang="en-US"/>
              <a:pPr/>
              <a:t>‹#›</a:t>
            </a:fld>
            <a:endParaRPr lang="en-US" altLang="en-US"/>
          </a:p>
        </p:txBody>
      </p:sp>
    </p:spTree>
    <p:extLst>
      <p:ext uri="{BB962C8B-B14F-4D97-AF65-F5344CB8AC3E}">
        <p14:creationId xmlns:p14="http://schemas.microsoft.com/office/powerpoint/2010/main" val="2501842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0FBFE21-96DF-E942-7D3E-77166A7E1660}"/>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1877AF44-23F3-4AE7-BF99-3CD43DAFFD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6984924-870A-18FC-A0E9-A5729FBCB76E}"/>
              </a:ext>
            </a:extLst>
          </p:cNvPr>
          <p:cNvSpPr>
            <a:spLocks noGrp="1" noChangeArrowheads="1"/>
          </p:cNvSpPr>
          <p:nvPr>
            <p:ph type="sldNum" sz="quarter" idx="12"/>
          </p:nvPr>
        </p:nvSpPr>
        <p:spPr/>
        <p:txBody>
          <a:bodyPr/>
          <a:lstStyle>
            <a:lvl1pPr>
              <a:defRPr/>
            </a:lvl1pPr>
          </a:lstStyle>
          <a:p>
            <a:fld id="{0C9B9E56-B6D4-D940-A4D5-F763B23CCB3B}" type="slidenum">
              <a:rPr lang="en-US" altLang="en-US"/>
              <a:pPr/>
              <a:t>‹#›</a:t>
            </a:fld>
            <a:endParaRPr lang="en-US" altLang="en-US"/>
          </a:p>
        </p:txBody>
      </p:sp>
    </p:spTree>
    <p:extLst>
      <p:ext uri="{BB962C8B-B14F-4D97-AF65-F5344CB8AC3E}">
        <p14:creationId xmlns:p14="http://schemas.microsoft.com/office/powerpoint/2010/main" val="2626272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733031E-C1CE-F10A-3A0A-9C644DD78E5C}"/>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A2C3B3F-3050-2576-DE33-9F63739D330C}"/>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D4B5F9-DBEE-52C5-B187-BBE3CBF1DFC5}"/>
              </a:ext>
            </a:extLst>
          </p:cNvPr>
          <p:cNvSpPr>
            <a:spLocks noGrp="1" noChangeArrowheads="1"/>
          </p:cNvSpPr>
          <p:nvPr>
            <p:ph type="sldNum" sz="quarter" idx="12"/>
          </p:nvPr>
        </p:nvSpPr>
        <p:spPr/>
        <p:txBody>
          <a:bodyPr/>
          <a:lstStyle>
            <a:lvl1pPr>
              <a:defRPr/>
            </a:lvl1pPr>
          </a:lstStyle>
          <a:p>
            <a:fld id="{848C9302-00CA-2043-A6E8-DFD3D026E0A4}" type="slidenum">
              <a:rPr lang="en-US" altLang="en-US"/>
              <a:pPr/>
              <a:t>‹#›</a:t>
            </a:fld>
            <a:endParaRPr lang="en-US" altLang="en-US"/>
          </a:p>
        </p:txBody>
      </p:sp>
    </p:spTree>
    <p:extLst>
      <p:ext uri="{BB962C8B-B14F-4D97-AF65-F5344CB8AC3E}">
        <p14:creationId xmlns:p14="http://schemas.microsoft.com/office/powerpoint/2010/main" val="203668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2124617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CBD7A44C-195F-FA23-4AF6-5580B65252AF}"/>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0EBF637F-AA41-9234-C288-1E38B490609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84905C-1BD5-3C0E-00EB-C71C2CA69CC9}"/>
              </a:ext>
            </a:extLst>
          </p:cNvPr>
          <p:cNvSpPr>
            <a:spLocks noGrp="1" noChangeArrowheads="1"/>
          </p:cNvSpPr>
          <p:nvPr>
            <p:ph type="sldNum" sz="quarter" idx="12"/>
          </p:nvPr>
        </p:nvSpPr>
        <p:spPr/>
        <p:txBody>
          <a:bodyPr/>
          <a:lstStyle>
            <a:lvl1pPr>
              <a:defRPr/>
            </a:lvl1pPr>
          </a:lstStyle>
          <a:p>
            <a:fld id="{63C9710F-C5CD-F34A-9440-D978B70086C1}" type="slidenum">
              <a:rPr lang="en-US" altLang="en-US"/>
              <a:pPr/>
              <a:t>‹#›</a:t>
            </a:fld>
            <a:endParaRPr lang="en-US" altLang="en-US"/>
          </a:p>
        </p:txBody>
      </p:sp>
    </p:spTree>
    <p:extLst>
      <p:ext uri="{BB962C8B-B14F-4D97-AF65-F5344CB8AC3E}">
        <p14:creationId xmlns:p14="http://schemas.microsoft.com/office/powerpoint/2010/main" val="402475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A6640D-37D3-B5B8-362B-580164BFFE57}"/>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923EA595-C95E-86E1-D12D-01BC0B21E69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1652A3-47D8-5E93-3D05-16FE17098F9B}"/>
              </a:ext>
            </a:extLst>
          </p:cNvPr>
          <p:cNvSpPr>
            <a:spLocks noGrp="1" noChangeArrowheads="1"/>
          </p:cNvSpPr>
          <p:nvPr>
            <p:ph type="sldNum" sz="quarter" idx="12"/>
          </p:nvPr>
        </p:nvSpPr>
        <p:spPr/>
        <p:txBody>
          <a:bodyPr/>
          <a:lstStyle>
            <a:lvl1pPr>
              <a:defRPr/>
            </a:lvl1pPr>
          </a:lstStyle>
          <a:p>
            <a:fld id="{F6A99D72-0297-3B47-919A-664A61FB6CD5}" type="slidenum">
              <a:rPr lang="en-US" altLang="en-US"/>
              <a:pPr/>
              <a:t>‹#›</a:t>
            </a:fld>
            <a:endParaRPr lang="en-US" altLang="en-US"/>
          </a:p>
        </p:txBody>
      </p:sp>
    </p:spTree>
    <p:extLst>
      <p:ext uri="{BB962C8B-B14F-4D97-AF65-F5344CB8AC3E}">
        <p14:creationId xmlns:p14="http://schemas.microsoft.com/office/powerpoint/2010/main" val="1544381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9DC558-61D6-4786-2719-D0F938164BE1}"/>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BB095A0-A6A6-BB17-FA8D-0450D7E9D1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314E022-9814-2BB2-2758-15265FEDF859}"/>
              </a:ext>
            </a:extLst>
          </p:cNvPr>
          <p:cNvSpPr>
            <a:spLocks noGrp="1" noChangeArrowheads="1"/>
          </p:cNvSpPr>
          <p:nvPr>
            <p:ph type="sldNum" sz="quarter" idx="12"/>
          </p:nvPr>
        </p:nvSpPr>
        <p:spPr/>
        <p:txBody>
          <a:bodyPr/>
          <a:lstStyle>
            <a:lvl1pPr>
              <a:defRPr/>
            </a:lvl1pPr>
          </a:lstStyle>
          <a:p>
            <a:fld id="{1B67B2BD-2E2F-9D49-8A58-6949B6E9C1F3}" type="slidenum">
              <a:rPr lang="en-US" altLang="en-US"/>
              <a:pPr/>
              <a:t>‹#›</a:t>
            </a:fld>
            <a:endParaRPr lang="en-US" altLang="en-US"/>
          </a:p>
        </p:txBody>
      </p:sp>
    </p:spTree>
    <p:extLst>
      <p:ext uri="{BB962C8B-B14F-4D97-AF65-F5344CB8AC3E}">
        <p14:creationId xmlns:p14="http://schemas.microsoft.com/office/powerpoint/2010/main" val="442919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897AA25B-806E-7F00-249F-02AF99B8D45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D09FEA69-4118-09BC-ECA4-57B26EC625E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DB1C78-8F87-CC63-FB7F-55EC253C4E4F}"/>
              </a:ext>
            </a:extLst>
          </p:cNvPr>
          <p:cNvSpPr>
            <a:spLocks noGrp="1" noChangeArrowheads="1"/>
          </p:cNvSpPr>
          <p:nvPr>
            <p:ph type="sldNum" sz="quarter" idx="12"/>
          </p:nvPr>
        </p:nvSpPr>
        <p:spPr/>
        <p:txBody>
          <a:bodyPr/>
          <a:lstStyle>
            <a:lvl1pPr>
              <a:defRPr/>
            </a:lvl1pPr>
          </a:lstStyle>
          <a:p>
            <a:fld id="{A93D733A-191F-CF4C-9043-7E3B49F3C917}" type="slidenum">
              <a:rPr lang="en-US" altLang="en-US"/>
              <a:pPr/>
              <a:t>‹#›</a:t>
            </a:fld>
            <a:endParaRPr lang="en-US" altLang="en-US"/>
          </a:p>
        </p:txBody>
      </p:sp>
    </p:spTree>
    <p:extLst>
      <p:ext uri="{BB962C8B-B14F-4D97-AF65-F5344CB8AC3E}">
        <p14:creationId xmlns:p14="http://schemas.microsoft.com/office/powerpoint/2010/main" val="2546028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32B908A-913E-D92B-ACC3-07C43ED2884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9EDDC86D-35A6-472E-1B2E-B3DA632611B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4ADBAA-CF38-3D0A-551F-886F5F1A0F8B}"/>
              </a:ext>
            </a:extLst>
          </p:cNvPr>
          <p:cNvSpPr>
            <a:spLocks noGrp="1" noChangeArrowheads="1"/>
          </p:cNvSpPr>
          <p:nvPr>
            <p:ph type="sldNum" sz="quarter" idx="12"/>
          </p:nvPr>
        </p:nvSpPr>
        <p:spPr/>
        <p:txBody>
          <a:bodyPr/>
          <a:lstStyle>
            <a:lvl1pPr>
              <a:defRPr/>
            </a:lvl1pPr>
          </a:lstStyle>
          <a:p>
            <a:fld id="{33684C74-1386-B841-902C-86EEFE84DA2F}" type="slidenum">
              <a:rPr lang="en-US" altLang="en-US"/>
              <a:pPr/>
              <a:t>‹#›</a:t>
            </a:fld>
            <a:endParaRPr lang="en-US" altLang="en-US"/>
          </a:p>
        </p:txBody>
      </p:sp>
    </p:spTree>
    <p:extLst>
      <p:ext uri="{BB962C8B-B14F-4D97-AF65-F5344CB8AC3E}">
        <p14:creationId xmlns:p14="http://schemas.microsoft.com/office/powerpoint/2010/main" val="1215279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8ACEA-0471-C3B5-6D3F-B7073A668D63}"/>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62B8B52-DD31-094B-4ACA-0593A5A60A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27E2B9-93D3-DB9F-4DF4-627E90C72807}"/>
              </a:ext>
            </a:extLst>
          </p:cNvPr>
          <p:cNvSpPr>
            <a:spLocks noGrp="1" noChangeArrowheads="1"/>
          </p:cNvSpPr>
          <p:nvPr>
            <p:ph type="sldNum" sz="quarter" idx="12"/>
          </p:nvPr>
        </p:nvSpPr>
        <p:spPr/>
        <p:txBody>
          <a:bodyPr/>
          <a:lstStyle>
            <a:lvl1pPr>
              <a:defRPr/>
            </a:lvl1pPr>
          </a:lstStyle>
          <a:p>
            <a:fld id="{158031EB-DED2-BA43-AED9-8C1320433040}" type="slidenum">
              <a:rPr lang="en-US" altLang="en-US"/>
              <a:pPr/>
              <a:t>‹#›</a:t>
            </a:fld>
            <a:endParaRPr lang="en-US" altLang="en-US"/>
          </a:p>
        </p:txBody>
      </p:sp>
    </p:spTree>
    <p:extLst>
      <p:ext uri="{BB962C8B-B14F-4D97-AF65-F5344CB8AC3E}">
        <p14:creationId xmlns:p14="http://schemas.microsoft.com/office/powerpoint/2010/main" val="1206560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B0A461-6009-D969-9434-AA5FEA7EBC2B}"/>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6A01393-1D5E-3A17-701C-1C54747FE22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F073FE8-193D-59BD-D537-5AD9F794375B}"/>
              </a:ext>
            </a:extLst>
          </p:cNvPr>
          <p:cNvSpPr>
            <a:spLocks noGrp="1" noChangeArrowheads="1"/>
          </p:cNvSpPr>
          <p:nvPr>
            <p:ph type="sldNum" sz="quarter" idx="12"/>
          </p:nvPr>
        </p:nvSpPr>
        <p:spPr/>
        <p:txBody>
          <a:bodyPr/>
          <a:lstStyle>
            <a:lvl1pPr>
              <a:defRPr/>
            </a:lvl1pPr>
          </a:lstStyle>
          <a:p>
            <a:fld id="{7ED87AA6-2C1D-6D49-8A36-D2F1A4CD6104}" type="slidenum">
              <a:rPr lang="en-US" altLang="en-US"/>
              <a:pPr/>
              <a:t>‹#›</a:t>
            </a:fld>
            <a:endParaRPr lang="en-US" altLang="en-US"/>
          </a:p>
        </p:txBody>
      </p:sp>
    </p:spTree>
    <p:extLst>
      <p:ext uri="{BB962C8B-B14F-4D97-AF65-F5344CB8AC3E}">
        <p14:creationId xmlns:p14="http://schemas.microsoft.com/office/powerpoint/2010/main" val="305086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7A03EAE5-FE40-7260-BEAC-402BD483CFCC}"/>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5C73BA-A688-EF8F-C225-399777F00711}"/>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81FD9A1-C936-8443-96D1-E8B952DA1702}"/>
              </a:ext>
            </a:extLst>
          </p:cNvPr>
          <p:cNvSpPr>
            <a:spLocks noGrp="1" noChangeArrowheads="1"/>
          </p:cNvSpPr>
          <p:nvPr>
            <p:ph type="sldNum" sz="quarter" idx="12"/>
          </p:nvPr>
        </p:nvSpPr>
        <p:spPr/>
        <p:txBody>
          <a:bodyPr/>
          <a:lstStyle>
            <a:lvl1pPr>
              <a:defRPr/>
            </a:lvl1pPr>
          </a:lstStyle>
          <a:p>
            <a:fld id="{4B39E1F4-2983-CA40-9291-50354B8F32F3}" type="slidenum">
              <a:rPr lang="en-US" altLang="en-US"/>
              <a:pPr/>
              <a:t>‹#›</a:t>
            </a:fld>
            <a:endParaRPr lang="en-US" altLang="en-US"/>
          </a:p>
        </p:txBody>
      </p:sp>
    </p:spTree>
    <p:extLst>
      <p:ext uri="{BB962C8B-B14F-4D97-AF65-F5344CB8AC3E}">
        <p14:creationId xmlns:p14="http://schemas.microsoft.com/office/powerpoint/2010/main" val="1792299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A447F-778B-33A4-1FC0-2EEE1DF6DF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E259E5-AED9-B77A-6A69-C1EDEFA08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F1235-281D-B927-80D6-C93ED2AE77AC}"/>
              </a:ext>
            </a:extLst>
          </p:cNvPr>
          <p:cNvSpPr>
            <a:spLocks noGrp="1" noChangeArrowheads="1"/>
          </p:cNvSpPr>
          <p:nvPr>
            <p:ph type="sldNum" sz="quarter" idx="12"/>
          </p:nvPr>
        </p:nvSpPr>
        <p:spPr>
          <a:ln/>
        </p:spPr>
        <p:txBody>
          <a:bodyPr/>
          <a:lstStyle>
            <a:lvl1pPr>
              <a:defRPr/>
            </a:lvl1pPr>
          </a:lstStyle>
          <a:p>
            <a:fld id="{83892C95-9DE1-6C43-8B23-0CDC4BD0BCAF}" type="slidenum">
              <a:rPr lang="en-US" altLang="en-US"/>
              <a:pPr/>
              <a:t>‹#›</a:t>
            </a:fld>
            <a:endParaRPr lang="en-US" altLang="en-US"/>
          </a:p>
        </p:txBody>
      </p:sp>
    </p:spTree>
    <p:extLst>
      <p:ext uri="{BB962C8B-B14F-4D97-AF65-F5344CB8AC3E}">
        <p14:creationId xmlns:p14="http://schemas.microsoft.com/office/powerpoint/2010/main" val="1641335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AA4D77-540A-FCCE-2C05-767A8B740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52D45A-4BF9-A021-C405-677930D36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57B93-93A1-E859-8A8A-DD0E97632742}"/>
              </a:ext>
            </a:extLst>
          </p:cNvPr>
          <p:cNvSpPr>
            <a:spLocks noGrp="1" noChangeArrowheads="1"/>
          </p:cNvSpPr>
          <p:nvPr>
            <p:ph type="sldNum" sz="quarter" idx="12"/>
          </p:nvPr>
        </p:nvSpPr>
        <p:spPr>
          <a:ln/>
        </p:spPr>
        <p:txBody>
          <a:bodyPr/>
          <a:lstStyle>
            <a:lvl1pPr>
              <a:defRPr/>
            </a:lvl1pPr>
          </a:lstStyle>
          <a:p>
            <a:fld id="{DED79965-6643-A647-847F-80CF192B764C}" type="slidenum">
              <a:rPr lang="en-US" altLang="en-US"/>
              <a:pPr/>
              <a:t>‹#›</a:t>
            </a:fld>
            <a:endParaRPr lang="en-US" altLang="en-US"/>
          </a:p>
        </p:txBody>
      </p:sp>
    </p:spTree>
    <p:extLst>
      <p:ext uri="{BB962C8B-B14F-4D97-AF65-F5344CB8AC3E}">
        <p14:creationId xmlns:p14="http://schemas.microsoft.com/office/powerpoint/2010/main" val="420349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92360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B8937F-5120-D2AD-3C6F-C03D33BAE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BD58F4-B31F-6982-ACC5-F1B20C3B0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A75B9-284D-FB01-9B6F-6E9E452143BD}"/>
              </a:ext>
            </a:extLst>
          </p:cNvPr>
          <p:cNvSpPr>
            <a:spLocks noGrp="1" noChangeArrowheads="1"/>
          </p:cNvSpPr>
          <p:nvPr>
            <p:ph type="sldNum" sz="quarter" idx="12"/>
          </p:nvPr>
        </p:nvSpPr>
        <p:spPr>
          <a:ln/>
        </p:spPr>
        <p:txBody>
          <a:bodyPr/>
          <a:lstStyle>
            <a:lvl1pPr>
              <a:defRPr/>
            </a:lvl1pPr>
          </a:lstStyle>
          <a:p>
            <a:fld id="{7880E968-E945-3D4F-9D7F-5C73156C5DBA}" type="slidenum">
              <a:rPr lang="en-US" altLang="en-US"/>
              <a:pPr/>
              <a:t>‹#›</a:t>
            </a:fld>
            <a:endParaRPr lang="en-US" altLang="en-US"/>
          </a:p>
        </p:txBody>
      </p:sp>
    </p:spTree>
    <p:extLst>
      <p:ext uri="{BB962C8B-B14F-4D97-AF65-F5344CB8AC3E}">
        <p14:creationId xmlns:p14="http://schemas.microsoft.com/office/powerpoint/2010/main" val="1277654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A21003-09CA-C23D-C65E-03AB4F511F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EE8E-745B-457B-445E-50DC78FA5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BDD279-077E-A1DE-26E2-6139446CD18D}"/>
              </a:ext>
            </a:extLst>
          </p:cNvPr>
          <p:cNvSpPr>
            <a:spLocks noGrp="1" noChangeArrowheads="1"/>
          </p:cNvSpPr>
          <p:nvPr>
            <p:ph type="sldNum" sz="quarter" idx="12"/>
          </p:nvPr>
        </p:nvSpPr>
        <p:spPr>
          <a:ln/>
        </p:spPr>
        <p:txBody>
          <a:bodyPr/>
          <a:lstStyle>
            <a:lvl1pPr>
              <a:defRPr/>
            </a:lvl1pPr>
          </a:lstStyle>
          <a:p>
            <a:fld id="{6CFD4879-318B-7343-A8B8-9A531100FE59}" type="slidenum">
              <a:rPr lang="en-US" altLang="en-US"/>
              <a:pPr/>
              <a:t>‹#›</a:t>
            </a:fld>
            <a:endParaRPr lang="en-US" altLang="en-US"/>
          </a:p>
        </p:txBody>
      </p:sp>
    </p:spTree>
    <p:extLst>
      <p:ext uri="{BB962C8B-B14F-4D97-AF65-F5344CB8AC3E}">
        <p14:creationId xmlns:p14="http://schemas.microsoft.com/office/powerpoint/2010/main" val="388649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EA8BE2-ED96-4DEA-7B0F-5B434CB13D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AACD1-6999-5103-F894-1AFCBC5F2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91E6D-ADC4-8346-65E9-A2448F0D6692}"/>
              </a:ext>
            </a:extLst>
          </p:cNvPr>
          <p:cNvSpPr>
            <a:spLocks noGrp="1" noChangeArrowheads="1"/>
          </p:cNvSpPr>
          <p:nvPr>
            <p:ph type="sldNum" sz="quarter" idx="12"/>
          </p:nvPr>
        </p:nvSpPr>
        <p:spPr>
          <a:ln/>
        </p:spPr>
        <p:txBody>
          <a:bodyPr/>
          <a:lstStyle>
            <a:lvl1pPr>
              <a:defRPr/>
            </a:lvl1pPr>
          </a:lstStyle>
          <a:p>
            <a:fld id="{D03CE673-137E-D04F-84D6-FA94253DE6B7}" type="slidenum">
              <a:rPr lang="en-US" altLang="en-US"/>
              <a:pPr/>
              <a:t>‹#›</a:t>
            </a:fld>
            <a:endParaRPr lang="en-US" altLang="en-US"/>
          </a:p>
        </p:txBody>
      </p:sp>
    </p:spTree>
    <p:extLst>
      <p:ext uri="{BB962C8B-B14F-4D97-AF65-F5344CB8AC3E}">
        <p14:creationId xmlns:p14="http://schemas.microsoft.com/office/powerpoint/2010/main" val="3073842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3825143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E64634-6384-21FD-5A2E-AC8C291ACD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3C9E77-F194-601B-163E-48C073B84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0EED7-F43E-8807-A4FF-02BC3461852E}"/>
              </a:ext>
            </a:extLst>
          </p:cNvPr>
          <p:cNvSpPr>
            <a:spLocks noGrp="1" noChangeArrowheads="1"/>
          </p:cNvSpPr>
          <p:nvPr>
            <p:ph type="sldNum" sz="quarter" idx="12"/>
          </p:nvPr>
        </p:nvSpPr>
        <p:spPr>
          <a:ln/>
        </p:spPr>
        <p:txBody>
          <a:bodyPr/>
          <a:lstStyle>
            <a:lvl1pPr>
              <a:defRPr/>
            </a:lvl1pPr>
          </a:lstStyle>
          <a:p>
            <a:fld id="{566F547F-0E59-EA48-839C-CC232EB535F2}" type="slidenum">
              <a:rPr lang="en-US" altLang="en-US"/>
              <a:pPr/>
              <a:t>‹#›</a:t>
            </a:fld>
            <a:endParaRPr lang="en-US" altLang="en-US"/>
          </a:p>
        </p:txBody>
      </p:sp>
    </p:spTree>
    <p:extLst>
      <p:ext uri="{BB962C8B-B14F-4D97-AF65-F5344CB8AC3E}">
        <p14:creationId xmlns:p14="http://schemas.microsoft.com/office/powerpoint/2010/main" val="382065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D8BE-540F-EAAD-BAF6-EB4BDE742E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1BC8A-B932-439D-251E-5A4AA67D1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5EEF7-1D89-14E9-D565-E4FFDB9E42F7}"/>
              </a:ext>
            </a:extLst>
          </p:cNvPr>
          <p:cNvSpPr>
            <a:spLocks noGrp="1" noChangeArrowheads="1"/>
          </p:cNvSpPr>
          <p:nvPr>
            <p:ph type="sldNum" sz="quarter" idx="12"/>
          </p:nvPr>
        </p:nvSpPr>
        <p:spPr>
          <a:ln/>
        </p:spPr>
        <p:txBody>
          <a:bodyPr/>
          <a:lstStyle>
            <a:lvl1pPr>
              <a:defRPr/>
            </a:lvl1pPr>
          </a:lstStyle>
          <a:p>
            <a:fld id="{BC77087F-4D6B-754F-9617-C52DDC110E9B}" type="slidenum">
              <a:rPr lang="en-US" altLang="en-US"/>
              <a:pPr/>
              <a:t>‹#›</a:t>
            </a:fld>
            <a:endParaRPr lang="en-US" altLang="en-US"/>
          </a:p>
        </p:txBody>
      </p:sp>
    </p:spTree>
    <p:extLst>
      <p:ext uri="{BB962C8B-B14F-4D97-AF65-F5344CB8AC3E}">
        <p14:creationId xmlns:p14="http://schemas.microsoft.com/office/powerpoint/2010/main" val="224949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20127-2010-4A3B-C71C-883F51FC52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C1282-F7F2-2C70-E0F0-6619E17B0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6F0B2D-23A5-B30E-3E4D-CA048B846701}"/>
              </a:ext>
            </a:extLst>
          </p:cNvPr>
          <p:cNvSpPr>
            <a:spLocks noGrp="1" noChangeArrowheads="1"/>
          </p:cNvSpPr>
          <p:nvPr>
            <p:ph type="sldNum" sz="quarter" idx="12"/>
          </p:nvPr>
        </p:nvSpPr>
        <p:spPr>
          <a:ln/>
        </p:spPr>
        <p:txBody>
          <a:bodyPr/>
          <a:lstStyle>
            <a:lvl1pPr>
              <a:defRPr/>
            </a:lvl1pPr>
          </a:lstStyle>
          <a:p>
            <a:fld id="{EFE15118-B6EF-E94A-B7CA-8B89C5A5468A}" type="slidenum">
              <a:rPr lang="en-US" altLang="en-US"/>
              <a:pPr/>
              <a:t>‹#›</a:t>
            </a:fld>
            <a:endParaRPr lang="en-US" altLang="en-US"/>
          </a:p>
        </p:txBody>
      </p:sp>
    </p:spTree>
    <p:extLst>
      <p:ext uri="{BB962C8B-B14F-4D97-AF65-F5344CB8AC3E}">
        <p14:creationId xmlns:p14="http://schemas.microsoft.com/office/powerpoint/2010/main" val="2652052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F5277-B886-DECF-2BEF-B19FEED319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BA4604-ECAD-C5F8-604D-1E808892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72D52B-182C-7AAF-014F-170003E95DB0}"/>
              </a:ext>
            </a:extLst>
          </p:cNvPr>
          <p:cNvSpPr>
            <a:spLocks noGrp="1" noChangeArrowheads="1"/>
          </p:cNvSpPr>
          <p:nvPr>
            <p:ph type="sldNum" sz="quarter" idx="12"/>
          </p:nvPr>
        </p:nvSpPr>
        <p:spPr>
          <a:ln/>
        </p:spPr>
        <p:txBody>
          <a:bodyPr/>
          <a:lstStyle>
            <a:lvl1pPr>
              <a:defRPr/>
            </a:lvl1pPr>
          </a:lstStyle>
          <a:p>
            <a:fld id="{D863A1DB-5D94-E84F-A611-9AE32138B6B1}" type="slidenum">
              <a:rPr lang="en-US" altLang="en-US"/>
              <a:pPr/>
              <a:t>‹#›</a:t>
            </a:fld>
            <a:endParaRPr lang="en-US" altLang="en-US"/>
          </a:p>
        </p:txBody>
      </p:sp>
    </p:spTree>
    <p:extLst>
      <p:ext uri="{BB962C8B-B14F-4D97-AF65-F5344CB8AC3E}">
        <p14:creationId xmlns:p14="http://schemas.microsoft.com/office/powerpoint/2010/main" val="1422603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F7033-8D88-2213-D836-3DC3CF001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686AC-FEA6-F21C-6322-37AB684608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9E691-B65A-B37E-AE83-7F41BE6F3273}"/>
              </a:ext>
            </a:extLst>
          </p:cNvPr>
          <p:cNvSpPr>
            <a:spLocks noGrp="1" noChangeArrowheads="1"/>
          </p:cNvSpPr>
          <p:nvPr>
            <p:ph type="sldNum" sz="quarter" idx="12"/>
          </p:nvPr>
        </p:nvSpPr>
        <p:spPr>
          <a:ln/>
        </p:spPr>
        <p:txBody>
          <a:bodyPr/>
          <a:lstStyle>
            <a:lvl1pPr>
              <a:defRPr/>
            </a:lvl1pPr>
          </a:lstStyle>
          <a:p>
            <a:fld id="{E7C5D668-1CF1-0D49-AE23-B772EA025261}" type="slidenum">
              <a:rPr lang="en-US" altLang="en-US"/>
              <a:pPr/>
              <a:t>‹#›</a:t>
            </a:fld>
            <a:endParaRPr lang="en-US" altLang="en-US"/>
          </a:p>
        </p:txBody>
      </p:sp>
    </p:spTree>
    <p:extLst>
      <p:ext uri="{BB962C8B-B14F-4D97-AF65-F5344CB8AC3E}">
        <p14:creationId xmlns:p14="http://schemas.microsoft.com/office/powerpoint/2010/main" val="3504865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2201F6D-FFA7-94D2-A2AA-5EE7DC5D22F5}"/>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90636569-A350-0B26-2489-B7B303756A1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99A760F6-8006-6DA7-93EF-E22C5658609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29BED88E-D865-F888-9A85-0015BA7369F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E3CD9300-947F-AA06-5761-A2DDB9B822C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16ECC6-2CF7-07A4-1D85-CAEA65B80EC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3CE0860B-9EEF-82F7-03D1-7651C47EC18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5614401B-1BED-B83B-DB39-56339398E73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7CC7ED7A-77D4-4968-4400-350D736554C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BAEDB1C6-1437-A84E-F34E-60A215BA0E75}"/>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0BEBC393-111C-E970-F615-09866FE1B08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A8A0C57-5CBB-38BB-8F4D-81D58E484F8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F5B3D1E9-ECE1-AE0E-4868-31C704E3DB7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D7F66EC1-A4EE-2CE6-07B0-AFED9D63200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555E1670-E8F1-5359-A269-915CB27A6A25}"/>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8AC4031F-446F-7CEB-05B6-03CB2C41DF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2ED27434-41A9-3270-433B-24A3279F789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1980A4AB-93BD-4E5C-4C15-B6D59886B83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8DCC4ECC-DA15-F0E5-AEDC-E40D00F1612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DFD15225-042C-AA9C-3454-8AFA315FD04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BCB30FD3-10A7-45AB-3762-3A2CFCA61A9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38E28F10-B6E7-4742-B49B-989F481EDF29}"/>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A3FFBB74-FDB3-F551-2238-CCF74B1CFFCC}"/>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95F95F3B-069B-A805-3724-10106AD45F9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1948CDEA-9DE6-A461-8116-0CF6507A2E5C}"/>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F7C70E62-5B93-AE92-C46A-3F523C61ABB9}"/>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26C0C74D-1CC3-8FE4-8F4C-CAC58530189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ECE79FC3-6DF3-702D-72F8-5E456B343A7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0E431F9E-9BDA-EC46-5761-D2340EF2886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BB9F78CA-45F3-7B61-938D-E957DFA46EA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0C52D6F-1B5E-D366-4D44-C56DAFB24BF1}"/>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96882A-7FDD-F4DB-C6F0-D61A73407638}"/>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51D8911-5C6D-D5BA-F465-EB0BDFB4B0BE}"/>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0DFB5BE-EA7F-8C7B-194C-47BF95F79BD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56A911C7-D74D-AE9C-E80B-0217E93B51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D3B5BFC3-6F92-CA54-4454-CB039CEFBC9A}"/>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1F350B26-A9BA-447B-45F4-16581B42BFEA}"/>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73594FA2-FD58-C32F-93FD-884B2AE8A90B}"/>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9D7A4859-1D37-F666-8419-6B916D68D11F}"/>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02FEC83-B133-972D-EC35-4F9EF3F52C6C}"/>
              </a:ext>
            </a:extLst>
          </p:cNvPr>
          <p:cNvSpPr>
            <a:spLocks noGrp="1" noChangeArrowheads="1"/>
          </p:cNvSpPr>
          <p:nvPr>
            <p:ph type="sldNum" sz="quarter" idx="12"/>
          </p:nvPr>
        </p:nvSpPr>
        <p:spPr/>
        <p:txBody>
          <a:bodyPr/>
          <a:lstStyle>
            <a:lvl1pPr>
              <a:defRPr/>
            </a:lvl1pPr>
          </a:lstStyle>
          <a:p>
            <a:fld id="{BF943BA1-A3B4-B642-A6B8-6B521F3F89CD}" type="slidenum">
              <a:rPr lang="en-US" altLang="en-US"/>
              <a:pPr/>
              <a:t>‹#›</a:t>
            </a:fld>
            <a:endParaRPr lang="en-US" altLang="en-US"/>
          </a:p>
        </p:txBody>
      </p:sp>
    </p:spTree>
    <p:extLst>
      <p:ext uri="{BB962C8B-B14F-4D97-AF65-F5344CB8AC3E}">
        <p14:creationId xmlns:p14="http://schemas.microsoft.com/office/powerpoint/2010/main" val="171870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625488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60968A0E-C78C-F2C0-7DA4-40A4F2A9F5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A4C1989-2AC0-D489-56F9-D0375FA09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18D5931-B33E-BDF9-15C0-9F5E0BEB9B7B}"/>
              </a:ext>
            </a:extLst>
          </p:cNvPr>
          <p:cNvSpPr>
            <a:spLocks noGrp="1" noChangeArrowheads="1"/>
          </p:cNvSpPr>
          <p:nvPr>
            <p:ph type="sldNum" sz="quarter" idx="12"/>
          </p:nvPr>
        </p:nvSpPr>
        <p:spPr>
          <a:ln/>
        </p:spPr>
        <p:txBody>
          <a:bodyPr/>
          <a:lstStyle>
            <a:lvl1pPr>
              <a:defRPr/>
            </a:lvl1pPr>
          </a:lstStyle>
          <a:p>
            <a:fld id="{1BDDB689-DE92-2E4E-8BF5-AAEF8FDA4890}" type="slidenum">
              <a:rPr lang="en-US" altLang="en-US"/>
              <a:pPr/>
              <a:t>‹#›</a:t>
            </a:fld>
            <a:endParaRPr lang="en-US" altLang="en-US"/>
          </a:p>
        </p:txBody>
      </p:sp>
    </p:spTree>
    <p:extLst>
      <p:ext uri="{BB962C8B-B14F-4D97-AF65-F5344CB8AC3E}">
        <p14:creationId xmlns:p14="http://schemas.microsoft.com/office/powerpoint/2010/main" val="218714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DB6532FD-875E-3BB3-6EF7-C9239E559F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5DA0A086-CC02-1435-599C-AA9FA62C9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ECD949E-2DAE-CC0A-E8E0-0FBE17E438C0}"/>
              </a:ext>
            </a:extLst>
          </p:cNvPr>
          <p:cNvSpPr>
            <a:spLocks noGrp="1" noChangeArrowheads="1"/>
          </p:cNvSpPr>
          <p:nvPr>
            <p:ph type="sldNum" sz="quarter" idx="12"/>
          </p:nvPr>
        </p:nvSpPr>
        <p:spPr>
          <a:ln/>
        </p:spPr>
        <p:txBody>
          <a:bodyPr/>
          <a:lstStyle>
            <a:lvl1pPr>
              <a:defRPr/>
            </a:lvl1pPr>
          </a:lstStyle>
          <a:p>
            <a:fld id="{102A116E-8C0F-304E-B2C6-FEA254B4359B}" type="slidenum">
              <a:rPr lang="en-US" altLang="en-US"/>
              <a:pPr/>
              <a:t>‹#›</a:t>
            </a:fld>
            <a:endParaRPr lang="en-US" altLang="en-US"/>
          </a:p>
        </p:txBody>
      </p:sp>
    </p:spTree>
    <p:extLst>
      <p:ext uri="{BB962C8B-B14F-4D97-AF65-F5344CB8AC3E}">
        <p14:creationId xmlns:p14="http://schemas.microsoft.com/office/powerpoint/2010/main" val="37923573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28D4116-E955-EC2F-4DED-0E0F835BD4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BF9FA2E-D0C7-C95F-7A2A-DFC4554B1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26E82B2-E6AB-4043-4241-941BED3D33FD}"/>
              </a:ext>
            </a:extLst>
          </p:cNvPr>
          <p:cNvSpPr>
            <a:spLocks noGrp="1" noChangeArrowheads="1"/>
          </p:cNvSpPr>
          <p:nvPr>
            <p:ph type="sldNum" sz="quarter" idx="12"/>
          </p:nvPr>
        </p:nvSpPr>
        <p:spPr>
          <a:ln/>
        </p:spPr>
        <p:txBody>
          <a:bodyPr/>
          <a:lstStyle>
            <a:lvl1pPr>
              <a:defRPr/>
            </a:lvl1pPr>
          </a:lstStyle>
          <a:p>
            <a:fld id="{98B72BDC-DC2A-5A49-8100-E3585616D84D}" type="slidenum">
              <a:rPr lang="en-US" altLang="en-US"/>
              <a:pPr/>
              <a:t>‹#›</a:t>
            </a:fld>
            <a:endParaRPr lang="en-US" altLang="en-US"/>
          </a:p>
        </p:txBody>
      </p:sp>
    </p:spTree>
    <p:extLst>
      <p:ext uri="{BB962C8B-B14F-4D97-AF65-F5344CB8AC3E}">
        <p14:creationId xmlns:p14="http://schemas.microsoft.com/office/powerpoint/2010/main" val="2041566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5623C4-2BCC-1F06-EAB7-2E5512FDF4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A8D5DB7-F143-8F0A-9E99-B50FA728AF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6DAFF313-559F-D947-6E7B-774018F4F101}"/>
              </a:ext>
            </a:extLst>
          </p:cNvPr>
          <p:cNvSpPr>
            <a:spLocks noGrp="1" noChangeArrowheads="1"/>
          </p:cNvSpPr>
          <p:nvPr>
            <p:ph type="sldNum" sz="quarter" idx="12"/>
          </p:nvPr>
        </p:nvSpPr>
        <p:spPr>
          <a:ln/>
        </p:spPr>
        <p:txBody>
          <a:bodyPr/>
          <a:lstStyle>
            <a:lvl1pPr>
              <a:defRPr/>
            </a:lvl1pPr>
          </a:lstStyle>
          <a:p>
            <a:fld id="{337CA666-7B68-AD47-86D0-69ED0B210ECA}" type="slidenum">
              <a:rPr lang="en-US" altLang="en-US"/>
              <a:pPr/>
              <a:t>‹#›</a:t>
            </a:fld>
            <a:endParaRPr lang="en-US" altLang="en-US"/>
          </a:p>
        </p:txBody>
      </p:sp>
    </p:spTree>
    <p:extLst>
      <p:ext uri="{BB962C8B-B14F-4D97-AF65-F5344CB8AC3E}">
        <p14:creationId xmlns:p14="http://schemas.microsoft.com/office/powerpoint/2010/main" val="3322841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3377252D-BDF8-7C64-920C-E5DEED67EC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7900F53-0D0F-2D9E-0515-633B62897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4DDA29C-1805-0C54-F372-50E243842805}"/>
              </a:ext>
            </a:extLst>
          </p:cNvPr>
          <p:cNvSpPr>
            <a:spLocks noGrp="1" noChangeArrowheads="1"/>
          </p:cNvSpPr>
          <p:nvPr>
            <p:ph type="sldNum" sz="quarter" idx="12"/>
          </p:nvPr>
        </p:nvSpPr>
        <p:spPr>
          <a:ln/>
        </p:spPr>
        <p:txBody>
          <a:bodyPr/>
          <a:lstStyle>
            <a:lvl1pPr>
              <a:defRPr/>
            </a:lvl1pPr>
          </a:lstStyle>
          <a:p>
            <a:fld id="{F97FD148-FFA7-984B-A642-CE37CFCA65A4}" type="slidenum">
              <a:rPr lang="en-US" altLang="en-US"/>
              <a:pPr/>
              <a:t>‹#›</a:t>
            </a:fld>
            <a:endParaRPr lang="en-US" altLang="en-US"/>
          </a:p>
        </p:txBody>
      </p:sp>
    </p:spTree>
    <p:extLst>
      <p:ext uri="{BB962C8B-B14F-4D97-AF65-F5344CB8AC3E}">
        <p14:creationId xmlns:p14="http://schemas.microsoft.com/office/powerpoint/2010/main" val="3073661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D95008B-D691-42E2-E00C-0066C117EBB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D542A901-53B2-432E-3B59-E360D646D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12F438AE-BCE7-6D1B-4127-5E895C097113}"/>
              </a:ext>
            </a:extLst>
          </p:cNvPr>
          <p:cNvSpPr>
            <a:spLocks noGrp="1" noChangeArrowheads="1"/>
          </p:cNvSpPr>
          <p:nvPr>
            <p:ph type="sldNum" sz="quarter" idx="12"/>
          </p:nvPr>
        </p:nvSpPr>
        <p:spPr>
          <a:ln/>
        </p:spPr>
        <p:txBody>
          <a:bodyPr/>
          <a:lstStyle>
            <a:lvl1pPr>
              <a:defRPr/>
            </a:lvl1pPr>
          </a:lstStyle>
          <a:p>
            <a:fld id="{1464D462-C0A0-C044-BA47-9ADDC7E6B1A8}" type="slidenum">
              <a:rPr lang="en-US" altLang="en-US"/>
              <a:pPr/>
              <a:t>‹#›</a:t>
            </a:fld>
            <a:endParaRPr lang="en-US" altLang="en-US"/>
          </a:p>
        </p:txBody>
      </p:sp>
    </p:spTree>
    <p:extLst>
      <p:ext uri="{BB962C8B-B14F-4D97-AF65-F5344CB8AC3E}">
        <p14:creationId xmlns:p14="http://schemas.microsoft.com/office/powerpoint/2010/main" val="2787060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0A2C1D3-C137-FFF4-931B-ED0F834D9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92732C0-A376-C52D-9C88-4BFB666CE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BB73365-382E-6151-3A39-DCF84430031B}"/>
              </a:ext>
            </a:extLst>
          </p:cNvPr>
          <p:cNvSpPr>
            <a:spLocks noGrp="1" noChangeArrowheads="1"/>
          </p:cNvSpPr>
          <p:nvPr>
            <p:ph type="sldNum" sz="quarter" idx="12"/>
          </p:nvPr>
        </p:nvSpPr>
        <p:spPr>
          <a:ln/>
        </p:spPr>
        <p:txBody>
          <a:bodyPr/>
          <a:lstStyle>
            <a:lvl1pPr>
              <a:defRPr/>
            </a:lvl1pPr>
          </a:lstStyle>
          <a:p>
            <a:fld id="{2FABD841-2EC4-2241-A283-08503D383F82}" type="slidenum">
              <a:rPr lang="en-US" altLang="en-US"/>
              <a:pPr/>
              <a:t>‹#›</a:t>
            </a:fld>
            <a:endParaRPr lang="en-US" altLang="en-US"/>
          </a:p>
        </p:txBody>
      </p:sp>
    </p:spTree>
    <p:extLst>
      <p:ext uri="{BB962C8B-B14F-4D97-AF65-F5344CB8AC3E}">
        <p14:creationId xmlns:p14="http://schemas.microsoft.com/office/powerpoint/2010/main" val="279269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1D5633EB-A15C-66CB-5899-1560115ABE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A90D281-1597-95B0-7148-F0AC60BC67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3FF45FA1-AB0F-1C6F-DC81-4BF76DDC0DB8}"/>
              </a:ext>
            </a:extLst>
          </p:cNvPr>
          <p:cNvSpPr>
            <a:spLocks noGrp="1" noChangeArrowheads="1"/>
          </p:cNvSpPr>
          <p:nvPr>
            <p:ph type="sldNum" sz="quarter" idx="12"/>
          </p:nvPr>
        </p:nvSpPr>
        <p:spPr>
          <a:ln/>
        </p:spPr>
        <p:txBody>
          <a:bodyPr/>
          <a:lstStyle>
            <a:lvl1pPr>
              <a:defRPr/>
            </a:lvl1pPr>
          </a:lstStyle>
          <a:p>
            <a:fld id="{AA06B3CE-424F-8746-A2F4-1E59A4D294CE}" type="slidenum">
              <a:rPr lang="en-US" altLang="en-US"/>
              <a:pPr/>
              <a:t>‹#›</a:t>
            </a:fld>
            <a:endParaRPr lang="en-US" altLang="en-US"/>
          </a:p>
        </p:txBody>
      </p:sp>
    </p:spTree>
    <p:extLst>
      <p:ext uri="{BB962C8B-B14F-4D97-AF65-F5344CB8AC3E}">
        <p14:creationId xmlns:p14="http://schemas.microsoft.com/office/powerpoint/2010/main" val="3742179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F3FDE7-5502-2574-BC2F-BF5150675A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8C06F-2542-24F2-79DB-1E43D7472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772A5AD-5854-1263-4040-B3AE04E99F97}"/>
              </a:ext>
            </a:extLst>
          </p:cNvPr>
          <p:cNvSpPr>
            <a:spLocks noGrp="1" noChangeArrowheads="1"/>
          </p:cNvSpPr>
          <p:nvPr>
            <p:ph type="sldNum" sz="quarter" idx="12"/>
          </p:nvPr>
        </p:nvSpPr>
        <p:spPr>
          <a:ln/>
        </p:spPr>
        <p:txBody>
          <a:bodyPr/>
          <a:lstStyle>
            <a:lvl1pPr>
              <a:defRPr/>
            </a:lvl1pPr>
          </a:lstStyle>
          <a:p>
            <a:fld id="{3BE60CB3-2BD7-904E-BA2C-A70A0B548BAB}" type="slidenum">
              <a:rPr lang="en-US" altLang="en-US"/>
              <a:pPr/>
              <a:t>‹#›</a:t>
            </a:fld>
            <a:endParaRPr lang="en-US" altLang="en-US"/>
          </a:p>
        </p:txBody>
      </p:sp>
    </p:spTree>
    <p:extLst>
      <p:ext uri="{BB962C8B-B14F-4D97-AF65-F5344CB8AC3E}">
        <p14:creationId xmlns:p14="http://schemas.microsoft.com/office/powerpoint/2010/main" val="1830406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7E4D3DA-08B8-800D-D090-DA390FA5D5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8A2172FB-1104-16FD-1F48-5E38A5399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DD35382-8A89-3A5C-0F2B-F5F0CAAC1F8F}"/>
              </a:ext>
            </a:extLst>
          </p:cNvPr>
          <p:cNvSpPr>
            <a:spLocks noGrp="1" noChangeArrowheads="1"/>
          </p:cNvSpPr>
          <p:nvPr>
            <p:ph type="sldNum" sz="quarter" idx="12"/>
          </p:nvPr>
        </p:nvSpPr>
        <p:spPr>
          <a:ln/>
        </p:spPr>
        <p:txBody>
          <a:bodyPr/>
          <a:lstStyle>
            <a:lvl1pPr>
              <a:defRPr/>
            </a:lvl1pPr>
          </a:lstStyle>
          <a:p>
            <a:fld id="{B0E1D66D-3571-8F4B-90F2-45960E1A2BB1}" type="slidenum">
              <a:rPr lang="en-US" altLang="en-US"/>
              <a:pPr/>
              <a:t>‹#›</a:t>
            </a:fld>
            <a:endParaRPr lang="en-US" altLang="en-US"/>
          </a:p>
        </p:txBody>
      </p:sp>
    </p:spTree>
    <p:extLst>
      <p:ext uri="{BB962C8B-B14F-4D97-AF65-F5344CB8AC3E}">
        <p14:creationId xmlns:p14="http://schemas.microsoft.com/office/powerpoint/2010/main" val="57114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046002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0A16E3C9-1E8E-AE5D-3B79-956D386DEF1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91B96383-EC40-2ED3-EFC7-584DF9082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EDE00C1A-1C6E-DD36-7FB5-EA708E10FDC9}"/>
              </a:ext>
            </a:extLst>
          </p:cNvPr>
          <p:cNvSpPr>
            <a:spLocks noGrp="1" noChangeArrowheads="1"/>
          </p:cNvSpPr>
          <p:nvPr>
            <p:ph type="sldNum" sz="quarter" idx="12"/>
          </p:nvPr>
        </p:nvSpPr>
        <p:spPr>
          <a:ln/>
        </p:spPr>
        <p:txBody>
          <a:bodyPr/>
          <a:lstStyle>
            <a:lvl1pPr>
              <a:defRPr/>
            </a:lvl1pPr>
          </a:lstStyle>
          <a:p>
            <a:fld id="{9300F9B5-B03F-4444-BE8B-4BC29C0DD129}" type="slidenum">
              <a:rPr lang="en-US" altLang="en-US"/>
              <a:pPr/>
              <a:t>‹#›</a:t>
            </a:fld>
            <a:endParaRPr lang="en-US" altLang="en-US"/>
          </a:p>
        </p:txBody>
      </p:sp>
    </p:spTree>
    <p:extLst>
      <p:ext uri="{BB962C8B-B14F-4D97-AF65-F5344CB8AC3E}">
        <p14:creationId xmlns:p14="http://schemas.microsoft.com/office/powerpoint/2010/main" val="2142493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12540B72-0B33-148A-E85E-021E2B0573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D1B7E32-802A-B9E6-8158-1199AC5EF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1C8BE52D-C60A-69D1-09D3-391582A7E6E8}"/>
              </a:ext>
            </a:extLst>
          </p:cNvPr>
          <p:cNvSpPr>
            <a:spLocks noGrp="1" noChangeArrowheads="1"/>
          </p:cNvSpPr>
          <p:nvPr>
            <p:ph type="sldNum" sz="quarter" idx="12"/>
          </p:nvPr>
        </p:nvSpPr>
        <p:spPr>
          <a:ln/>
        </p:spPr>
        <p:txBody>
          <a:bodyPr/>
          <a:lstStyle>
            <a:lvl1pPr>
              <a:defRPr/>
            </a:lvl1pPr>
          </a:lstStyle>
          <a:p>
            <a:fld id="{1E671BCA-7791-F240-A776-453DF22B711C}" type="slidenum">
              <a:rPr lang="en-US" altLang="en-US"/>
              <a:pPr/>
              <a:t>‹#›</a:t>
            </a:fld>
            <a:endParaRPr lang="en-US" altLang="en-US"/>
          </a:p>
        </p:txBody>
      </p:sp>
    </p:spTree>
    <p:extLst>
      <p:ext uri="{BB962C8B-B14F-4D97-AF65-F5344CB8AC3E}">
        <p14:creationId xmlns:p14="http://schemas.microsoft.com/office/powerpoint/2010/main" val="518239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a:extLst>
              <a:ext uri="{FF2B5EF4-FFF2-40B4-BE49-F238E27FC236}">
                <a16:creationId xmlns:a16="http://schemas.microsoft.com/office/drawing/2014/main" id="{E0BFF8A5-F1AE-7C78-8BFE-9F7264D66C7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03B9B79-8085-E5A7-6448-7B2ECC605F9C}"/>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B2A6C534-83BA-F782-9B04-C972FD4C3E2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63E4323-5F60-D24B-9977-E6E56A9F50A4}" type="slidenum">
              <a:rPr lang="en-US" altLang="en-US" smtClean="0"/>
              <a:pPr/>
              <a:t>‹#›</a:t>
            </a:fld>
            <a:endParaRPr lang="en-US" altLang="en-US" dirty="0"/>
          </a:p>
        </p:txBody>
      </p:sp>
    </p:spTree>
    <p:extLst>
      <p:ext uri="{BB962C8B-B14F-4D97-AF65-F5344CB8AC3E}">
        <p14:creationId xmlns:p14="http://schemas.microsoft.com/office/powerpoint/2010/main" val="1397131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D112DC9-2E72-13F7-FFFF-962251B987D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86F024-247D-6EBD-1342-8A243A1760A8}"/>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ED908D2-9E2D-983B-D9EB-4D4240F4C2F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6B0B4E2-3131-AD42-BC06-D709FC515697}" type="slidenum">
              <a:rPr lang="en-US" altLang="en-US" smtClean="0"/>
              <a:pPr/>
              <a:t>‹#›</a:t>
            </a:fld>
            <a:endParaRPr lang="en-US" altLang="en-US" dirty="0"/>
          </a:p>
        </p:txBody>
      </p:sp>
    </p:spTree>
    <p:extLst>
      <p:ext uri="{BB962C8B-B14F-4D97-AF65-F5344CB8AC3E}">
        <p14:creationId xmlns:p14="http://schemas.microsoft.com/office/powerpoint/2010/main" val="2954544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6ECEDAA-6BFD-F3E7-C652-9C1F49E26D4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DA1D92F-5E76-B518-27A3-A591216D0A21}"/>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82AF93A-8BBA-F2ED-67D9-C68279BA2B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CF346E8-7424-7B4D-82D3-1824149C6C20}" type="slidenum">
              <a:rPr lang="en-US" altLang="en-US" smtClean="0"/>
              <a:pPr/>
              <a:t>‹#›</a:t>
            </a:fld>
            <a:endParaRPr lang="en-US" altLang="en-US" dirty="0"/>
          </a:p>
        </p:txBody>
      </p:sp>
    </p:spTree>
    <p:extLst>
      <p:ext uri="{BB962C8B-B14F-4D97-AF65-F5344CB8AC3E}">
        <p14:creationId xmlns:p14="http://schemas.microsoft.com/office/powerpoint/2010/main" val="1301696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7871911-AC5F-CC6A-91E9-64CC29013EF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89F137F-65B1-EB48-3D5D-0D036EF8549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D061ACE1-91AD-6C09-4E9F-0E6E07226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B23ACAD-5A89-024D-8A30-83809C0EF316}" type="slidenum">
              <a:rPr lang="en-US" altLang="en-US" smtClean="0"/>
              <a:pPr/>
              <a:t>‹#›</a:t>
            </a:fld>
            <a:endParaRPr lang="en-US" altLang="en-US" dirty="0"/>
          </a:p>
        </p:txBody>
      </p:sp>
    </p:spTree>
    <p:extLst>
      <p:ext uri="{BB962C8B-B14F-4D97-AF65-F5344CB8AC3E}">
        <p14:creationId xmlns:p14="http://schemas.microsoft.com/office/powerpoint/2010/main" val="873422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588DE57-95DD-5678-A147-E9960EA1A95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9445A08D-985E-84AB-1162-9D6A03425569}"/>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EFBE7A8-DC3F-1B96-0CDB-92B32BE548B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2CA8935-E5C5-8044-BC48-AAC2EC9D333B}" type="slidenum">
              <a:rPr lang="en-US" altLang="en-US" smtClean="0"/>
              <a:pPr/>
              <a:t>‹#›</a:t>
            </a:fld>
            <a:endParaRPr lang="en-US" altLang="en-US" dirty="0"/>
          </a:p>
        </p:txBody>
      </p:sp>
    </p:spTree>
    <p:extLst>
      <p:ext uri="{BB962C8B-B14F-4D97-AF65-F5344CB8AC3E}">
        <p14:creationId xmlns:p14="http://schemas.microsoft.com/office/powerpoint/2010/main" val="2982566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AC243662-6957-9197-D397-F8569314CBC2}"/>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12AC941B-043F-202D-0A93-32BF14CE3EE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220DE21D-DDFD-94FA-DFF9-1B5FCE903C6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B43C572-CE58-274C-AB7F-9AD1E6B61598}" type="slidenum">
              <a:rPr lang="en-US" altLang="en-US" smtClean="0"/>
              <a:pPr/>
              <a:t>‹#›</a:t>
            </a:fld>
            <a:endParaRPr lang="en-US" altLang="en-US" dirty="0"/>
          </a:p>
        </p:txBody>
      </p:sp>
    </p:spTree>
    <p:extLst>
      <p:ext uri="{BB962C8B-B14F-4D97-AF65-F5344CB8AC3E}">
        <p14:creationId xmlns:p14="http://schemas.microsoft.com/office/powerpoint/2010/main" val="431257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F818A-6332-0302-AD68-051981404CF8}"/>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2821654-A69D-1EEC-5F8D-4DF30B9536B5}"/>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B5738-2522-9F03-99B0-9A5D2D5C799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5D6C5A7-88F6-BA4D-A9AE-64C40871CDBE}" type="slidenum">
              <a:rPr lang="en-US" altLang="en-US" smtClean="0"/>
              <a:pPr/>
              <a:t>‹#›</a:t>
            </a:fld>
            <a:endParaRPr lang="en-US" altLang="en-US" dirty="0"/>
          </a:p>
        </p:txBody>
      </p:sp>
    </p:spTree>
    <p:extLst>
      <p:ext uri="{BB962C8B-B14F-4D97-AF65-F5344CB8AC3E}">
        <p14:creationId xmlns:p14="http://schemas.microsoft.com/office/powerpoint/2010/main" val="215492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109B6C5-D810-1455-264E-82C36E24E47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64184B2B-AC42-F1C3-EFEF-32892275EF2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7FA0B5E5-72F8-7DA3-5B02-6FDC1C068C8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78ED2BC-1F8A-9244-9987-A0015CC962E3}" type="slidenum">
              <a:rPr lang="en-US" altLang="en-US" smtClean="0"/>
              <a:pPr/>
              <a:t>‹#›</a:t>
            </a:fld>
            <a:endParaRPr lang="en-US" altLang="en-US" dirty="0"/>
          </a:p>
        </p:txBody>
      </p:sp>
    </p:spTree>
    <p:extLst>
      <p:ext uri="{BB962C8B-B14F-4D97-AF65-F5344CB8AC3E}">
        <p14:creationId xmlns:p14="http://schemas.microsoft.com/office/powerpoint/2010/main" val="196839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718322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51BFF387-AC96-638F-9138-D39BEA24FE0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C6F12674-5577-4470-2461-714782DC82AF}"/>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F90C90FC-E397-9901-972C-6A6A30AA7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E68B7FE-21A2-5F46-ACA8-27FCCB9636CE}" type="slidenum">
              <a:rPr lang="en-US" altLang="en-US" smtClean="0"/>
              <a:pPr/>
              <a:t>‹#›</a:t>
            </a:fld>
            <a:endParaRPr lang="en-US" altLang="en-US" dirty="0"/>
          </a:p>
        </p:txBody>
      </p:sp>
    </p:spTree>
    <p:extLst>
      <p:ext uri="{BB962C8B-B14F-4D97-AF65-F5344CB8AC3E}">
        <p14:creationId xmlns:p14="http://schemas.microsoft.com/office/powerpoint/2010/main" val="12627097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B8F84EA-15DC-50F1-C565-57184EC44F2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6D1B99C-1353-CF90-2DF9-42EBE0949A7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8AE8100-9C98-D01A-D563-71A425BC21E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E2D926A-6383-FD42-9E6E-AA18AD449103}" type="slidenum">
              <a:rPr lang="en-US" altLang="en-US" smtClean="0"/>
              <a:pPr/>
              <a:t>‹#›</a:t>
            </a:fld>
            <a:endParaRPr lang="en-US" altLang="en-US" dirty="0"/>
          </a:p>
        </p:txBody>
      </p:sp>
    </p:spTree>
    <p:extLst>
      <p:ext uri="{BB962C8B-B14F-4D97-AF65-F5344CB8AC3E}">
        <p14:creationId xmlns:p14="http://schemas.microsoft.com/office/powerpoint/2010/main" val="35669015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55695D2-3483-5EE1-A96D-AF724255093B}"/>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E1F3078-4BE0-4E88-3FDD-458FD7E00782}"/>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B36DD2A-723A-1F58-C0F5-4E0E35BB5F0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15BF25FC-22BF-CC4B-B06D-20599E518E53}" type="slidenum">
              <a:rPr lang="en-US" altLang="en-US" smtClean="0"/>
              <a:pPr/>
              <a:t>‹#›</a:t>
            </a:fld>
            <a:endParaRPr lang="en-US" altLang="en-US" dirty="0"/>
          </a:p>
        </p:txBody>
      </p:sp>
    </p:spTree>
    <p:extLst>
      <p:ext uri="{BB962C8B-B14F-4D97-AF65-F5344CB8AC3E}">
        <p14:creationId xmlns:p14="http://schemas.microsoft.com/office/powerpoint/2010/main" val="2292548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87F29BE-BF00-EC99-EBB4-15C519D22AF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E0DBA6B-64A7-F46F-B17B-173FEDBE23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23F20A3-A3DE-535C-3652-0AD70C005102}"/>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7A10DCB6-8FDD-BB49-A061-56526E87B451}" type="slidenum">
              <a:rPr lang="en-US" altLang="en-US" smtClean="0"/>
              <a:pPr/>
              <a:t>‹#›</a:t>
            </a:fld>
            <a:endParaRPr lang="en-US" altLang="en-US" dirty="0"/>
          </a:p>
        </p:txBody>
      </p:sp>
    </p:spTree>
    <p:extLst>
      <p:ext uri="{BB962C8B-B14F-4D97-AF65-F5344CB8AC3E}">
        <p14:creationId xmlns:p14="http://schemas.microsoft.com/office/powerpoint/2010/main" val="3910534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67092F1-6503-ECBA-9801-D8780998F7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9E0E415-A51B-F5FE-BC8B-FDD85D57A61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64D0A62-0587-6C7F-3CCE-57053ABF54B1}"/>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81B3DD-9938-4B42-9875-2CD2D0906B4A}" type="slidenum">
              <a:rPr lang="en-US" altLang="en-US" smtClean="0"/>
              <a:pPr/>
              <a:t>‹#›</a:t>
            </a:fld>
            <a:endParaRPr lang="en-US" altLang="en-US" dirty="0"/>
          </a:p>
        </p:txBody>
      </p:sp>
    </p:spTree>
    <p:extLst>
      <p:ext uri="{BB962C8B-B14F-4D97-AF65-F5344CB8AC3E}">
        <p14:creationId xmlns:p14="http://schemas.microsoft.com/office/powerpoint/2010/main" val="2688536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4D061DC-CF0D-9709-EC97-1EE6114DC504}"/>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A9DA769-AF8E-4648-2C80-1E967DB1E10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0405FD8-B67A-5C27-21C4-05F950F776C4}"/>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EA2F923B-72F8-354C-BF18-D9A2C8CD322A}" type="slidenum">
              <a:rPr lang="en-US" altLang="en-US" smtClean="0"/>
              <a:pPr/>
              <a:t>‹#›</a:t>
            </a:fld>
            <a:endParaRPr lang="en-US" altLang="en-US" dirty="0"/>
          </a:p>
        </p:txBody>
      </p:sp>
    </p:spTree>
    <p:extLst>
      <p:ext uri="{BB962C8B-B14F-4D97-AF65-F5344CB8AC3E}">
        <p14:creationId xmlns:p14="http://schemas.microsoft.com/office/powerpoint/2010/main" val="16016840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EAC6DD-5D3B-5DCD-A2A9-0F14F7B9DC9B}"/>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965FF72-2A9E-F250-AF91-33AED9232D40}"/>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D783C11-317B-3C8D-CB9D-6A82C63ACD73}"/>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18B8E28-5A85-E843-BBAC-73F3CDA880AE}" type="slidenum">
              <a:rPr lang="en-US" altLang="en-US" smtClean="0"/>
              <a:pPr/>
              <a:t>‹#›</a:t>
            </a:fld>
            <a:endParaRPr lang="en-US" altLang="en-US" dirty="0"/>
          </a:p>
        </p:txBody>
      </p:sp>
    </p:spTree>
    <p:extLst>
      <p:ext uri="{BB962C8B-B14F-4D97-AF65-F5344CB8AC3E}">
        <p14:creationId xmlns:p14="http://schemas.microsoft.com/office/powerpoint/2010/main" val="9167764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3658BEB-6122-22AF-D35D-D2282180231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8EEA8635-8481-0B86-DF0E-5F72799200C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1F0D0601-C6DC-E91C-A317-711C1E66D25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E96D3B4-F5A6-5347-9E81-DC939A2EF716}" type="slidenum">
              <a:rPr lang="en-US" altLang="en-US" smtClean="0"/>
              <a:pPr/>
              <a:t>‹#›</a:t>
            </a:fld>
            <a:endParaRPr lang="en-US" altLang="en-US" dirty="0"/>
          </a:p>
        </p:txBody>
      </p:sp>
    </p:spTree>
    <p:extLst>
      <p:ext uri="{BB962C8B-B14F-4D97-AF65-F5344CB8AC3E}">
        <p14:creationId xmlns:p14="http://schemas.microsoft.com/office/powerpoint/2010/main" val="2892171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8FC3F056-1FDD-EE7D-3813-AE0BB1D7AC25}"/>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27DD076D-84CD-CBEA-3789-2ED49039BA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8D0B8228-1027-F161-50E0-728893619827}"/>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841B05D-4C4B-6647-A393-DAFFC2894054}" type="slidenum">
              <a:rPr lang="en-US" altLang="en-US" smtClean="0"/>
              <a:pPr/>
              <a:t>‹#›</a:t>
            </a:fld>
            <a:endParaRPr lang="en-US" altLang="en-US" dirty="0"/>
          </a:p>
        </p:txBody>
      </p:sp>
    </p:spTree>
    <p:extLst>
      <p:ext uri="{BB962C8B-B14F-4D97-AF65-F5344CB8AC3E}">
        <p14:creationId xmlns:p14="http://schemas.microsoft.com/office/powerpoint/2010/main" val="567788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A1B4B3-0C2C-DE0A-393A-86E67A0D16D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C939157-9DDF-5692-E436-822D83394584}"/>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B5D9DB2-5D7D-7FB3-23F8-7965714F683B}"/>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DB6244-CB18-5841-9CD2-4AFB20E8E595}" type="slidenum">
              <a:rPr lang="en-US" altLang="en-US" smtClean="0"/>
              <a:pPr/>
              <a:t>‹#›</a:t>
            </a:fld>
            <a:endParaRPr lang="en-US" altLang="en-US" dirty="0"/>
          </a:p>
        </p:txBody>
      </p:sp>
    </p:spTree>
    <p:extLst>
      <p:ext uri="{BB962C8B-B14F-4D97-AF65-F5344CB8AC3E}">
        <p14:creationId xmlns:p14="http://schemas.microsoft.com/office/powerpoint/2010/main" val="418618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3173371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C03656-75C1-A481-2D95-43D5984225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2552B512-34CA-1C2B-34B5-30C637B77B7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31B548E5-2504-8A6C-1D8B-5B3936E07CD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CAE043A-64A9-264B-96AB-B1D02159948D}" type="slidenum">
              <a:rPr lang="en-US" altLang="en-US" smtClean="0"/>
              <a:pPr/>
              <a:t>‹#›</a:t>
            </a:fld>
            <a:endParaRPr lang="en-US" altLang="en-US" dirty="0"/>
          </a:p>
        </p:txBody>
      </p:sp>
    </p:spTree>
    <p:extLst>
      <p:ext uri="{BB962C8B-B14F-4D97-AF65-F5344CB8AC3E}">
        <p14:creationId xmlns:p14="http://schemas.microsoft.com/office/powerpoint/2010/main" val="2305178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FD54F904-2FF8-C646-A5D8-E8996B1416CD}"/>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A3A43B6C-46C3-B75C-21ED-4A39326C5A0F}"/>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ADAE1402-EE7C-D829-38C3-D139869C330E}"/>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CF0D973-97AC-AB42-A239-882175FF26B9}" type="slidenum">
              <a:rPr lang="en-US" altLang="en-US" smtClean="0"/>
              <a:pPr/>
              <a:t>‹#›</a:t>
            </a:fld>
            <a:endParaRPr lang="en-US" altLang="en-US" dirty="0"/>
          </a:p>
        </p:txBody>
      </p:sp>
    </p:spTree>
    <p:extLst>
      <p:ext uri="{BB962C8B-B14F-4D97-AF65-F5344CB8AC3E}">
        <p14:creationId xmlns:p14="http://schemas.microsoft.com/office/powerpoint/2010/main" val="35857955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A7C7FEA-F2AB-0607-11EA-19EEF89BC60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3ACB51-437C-13CC-C0D2-16EED7730F5A}"/>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18DAF54-A429-A418-60B0-B25F0D42E43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3D54A1BD-D5FE-6C44-803A-F15902361AA5}" type="slidenum">
              <a:rPr lang="en-US" altLang="en-US" smtClean="0"/>
              <a:pPr/>
              <a:t>‹#›</a:t>
            </a:fld>
            <a:endParaRPr lang="en-US" altLang="en-US" dirty="0"/>
          </a:p>
        </p:txBody>
      </p:sp>
    </p:spTree>
    <p:extLst>
      <p:ext uri="{BB962C8B-B14F-4D97-AF65-F5344CB8AC3E}">
        <p14:creationId xmlns:p14="http://schemas.microsoft.com/office/powerpoint/2010/main" val="790081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8290AC-F1DD-660A-F661-AAF2E415C0BA}"/>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12AE7-D438-622A-047D-D72B3C6FFBED}"/>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E8F7541-81A5-7B12-2EC6-CF2F940CF329}"/>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7FEBFB1-7E8C-F54A-A8EB-D8CF3C1CE975}" type="slidenum">
              <a:rPr lang="en-US" altLang="en-US" smtClean="0"/>
              <a:pPr/>
              <a:t>‹#›</a:t>
            </a:fld>
            <a:endParaRPr lang="en-US" altLang="en-US" dirty="0"/>
          </a:p>
        </p:txBody>
      </p:sp>
    </p:spTree>
    <p:extLst>
      <p:ext uri="{BB962C8B-B14F-4D97-AF65-F5344CB8AC3E}">
        <p14:creationId xmlns:p14="http://schemas.microsoft.com/office/powerpoint/2010/main" val="2306929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B62F77B5-3B25-0751-5F3A-242E5508AF5E}"/>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B7B2257-2A23-6A40-75C6-AD80F28C351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9C687-5D09-6AA0-7E87-FCBCED5BEDC0}"/>
              </a:ext>
            </a:extLst>
          </p:cNvPr>
          <p:cNvSpPr>
            <a:spLocks noGrp="1" noChangeArrowheads="1"/>
          </p:cNvSpPr>
          <p:nvPr>
            <p:ph type="sldNum" sz="quarter" idx="12"/>
          </p:nvPr>
        </p:nvSpPr>
        <p:spPr/>
        <p:txBody>
          <a:bodyPr/>
          <a:lstStyle>
            <a:lvl1pPr>
              <a:defRPr/>
            </a:lvl1pPr>
          </a:lstStyle>
          <a:p>
            <a:fld id="{C61CD09F-E323-BE4B-8306-244839910779}" type="slidenum">
              <a:rPr lang="en-US" altLang="en-US"/>
              <a:pPr/>
              <a:t>‹#›</a:t>
            </a:fld>
            <a:endParaRPr lang="en-US" altLang="en-US"/>
          </a:p>
        </p:txBody>
      </p:sp>
    </p:spTree>
    <p:extLst>
      <p:ext uri="{BB962C8B-B14F-4D97-AF65-F5344CB8AC3E}">
        <p14:creationId xmlns:p14="http://schemas.microsoft.com/office/powerpoint/2010/main" val="3248904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2D9CC89-0CD9-A2BE-5BF0-BA014A0FD07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C20EB314-DD47-8BB2-D40E-4D5AABD603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AD4D26-67D6-F387-F594-898A2388632D}"/>
              </a:ext>
            </a:extLst>
          </p:cNvPr>
          <p:cNvSpPr>
            <a:spLocks noGrp="1" noChangeArrowheads="1"/>
          </p:cNvSpPr>
          <p:nvPr>
            <p:ph type="sldNum" sz="quarter" idx="12"/>
          </p:nvPr>
        </p:nvSpPr>
        <p:spPr/>
        <p:txBody>
          <a:bodyPr/>
          <a:lstStyle>
            <a:lvl1pPr>
              <a:defRPr/>
            </a:lvl1pPr>
          </a:lstStyle>
          <a:p>
            <a:fld id="{E9AF43C6-95F2-B74B-B04F-D471A1BA1D09}" type="slidenum">
              <a:rPr lang="en-US" altLang="en-US"/>
              <a:pPr/>
              <a:t>‹#›</a:t>
            </a:fld>
            <a:endParaRPr lang="en-US" altLang="en-US"/>
          </a:p>
        </p:txBody>
      </p:sp>
    </p:spTree>
    <p:extLst>
      <p:ext uri="{BB962C8B-B14F-4D97-AF65-F5344CB8AC3E}">
        <p14:creationId xmlns:p14="http://schemas.microsoft.com/office/powerpoint/2010/main" val="859774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85579F2-A5E3-17A5-C84C-3D5AC713CE08}"/>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A7A1AC67-D9F2-F6DF-A1C6-5BF1FF96BC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343838-F1AA-BDBE-C91F-CDD26F6B4141}"/>
              </a:ext>
            </a:extLst>
          </p:cNvPr>
          <p:cNvSpPr>
            <a:spLocks noGrp="1" noChangeArrowheads="1"/>
          </p:cNvSpPr>
          <p:nvPr>
            <p:ph type="sldNum" sz="quarter" idx="12"/>
          </p:nvPr>
        </p:nvSpPr>
        <p:spPr/>
        <p:txBody>
          <a:bodyPr/>
          <a:lstStyle>
            <a:lvl1pPr>
              <a:defRPr/>
            </a:lvl1pPr>
          </a:lstStyle>
          <a:p>
            <a:fld id="{CFB2018E-98CC-B14F-BF5F-1549B70D6695}" type="slidenum">
              <a:rPr lang="en-US" altLang="en-US"/>
              <a:pPr/>
              <a:t>‹#›</a:t>
            </a:fld>
            <a:endParaRPr lang="en-US" altLang="en-US"/>
          </a:p>
        </p:txBody>
      </p:sp>
    </p:spTree>
    <p:extLst>
      <p:ext uri="{BB962C8B-B14F-4D97-AF65-F5344CB8AC3E}">
        <p14:creationId xmlns:p14="http://schemas.microsoft.com/office/powerpoint/2010/main" val="1522840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AA3F42-C702-676C-C1B5-783F6214D552}"/>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E40A14B-11EF-6DF3-756A-DAE3EE8E716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2CDDC0C-B07C-1A68-825D-95806C9EDF31}"/>
              </a:ext>
            </a:extLst>
          </p:cNvPr>
          <p:cNvSpPr>
            <a:spLocks noGrp="1" noChangeArrowheads="1"/>
          </p:cNvSpPr>
          <p:nvPr>
            <p:ph type="sldNum" sz="quarter" idx="12"/>
          </p:nvPr>
        </p:nvSpPr>
        <p:spPr/>
        <p:txBody>
          <a:bodyPr/>
          <a:lstStyle>
            <a:lvl1pPr>
              <a:defRPr/>
            </a:lvl1pPr>
          </a:lstStyle>
          <a:p>
            <a:fld id="{7BDD35AB-79BF-2247-8DE4-55FAAC209456}" type="slidenum">
              <a:rPr lang="en-US" altLang="en-US"/>
              <a:pPr/>
              <a:t>‹#›</a:t>
            </a:fld>
            <a:endParaRPr lang="en-US" altLang="en-US"/>
          </a:p>
        </p:txBody>
      </p:sp>
    </p:spTree>
    <p:extLst>
      <p:ext uri="{BB962C8B-B14F-4D97-AF65-F5344CB8AC3E}">
        <p14:creationId xmlns:p14="http://schemas.microsoft.com/office/powerpoint/2010/main" val="1561033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52925C7-CE26-5997-BB1D-40DA0C531C90}"/>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C5C66E99-9369-BB51-7B43-4C6102DBCCD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ABD173-8010-7539-9BCD-00B8B741365E}"/>
              </a:ext>
            </a:extLst>
          </p:cNvPr>
          <p:cNvSpPr>
            <a:spLocks noGrp="1" noChangeArrowheads="1"/>
          </p:cNvSpPr>
          <p:nvPr>
            <p:ph type="sldNum" sz="quarter" idx="12"/>
          </p:nvPr>
        </p:nvSpPr>
        <p:spPr/>
        <p:txBody>
          <a:bodyPr/>
          <a:lstStyle>
            <a:lvl1pPr>
              <a:defRPr/>
            </a:lvl1pPr>
          </a:lstStyle>
          <a:p>
            <a:fld id="{4E415BF1-6463-E242-A89C-E98333CF24FC}" type="slidenum">
              <a:rPr lang="en-US" altLang="en-US"/>
              <a:pPr/>
              <a:t>‹#›</a:t>
            </a:fld>
            <a:endParaRPr lang="en-US" altLang="en-US"/>
          </a:p>
        </p:txBody>
      </p:sp>
    </p:spTree>
    <p:extLst>
      <p:ext uri="{BB962C8B-B14F-4D97-AF65-F5344CB8AC3E}">
        <p14:creationId xmlns:p14="http://schemas.microsoft.com/office/powerpoint/2010/main" val="20058178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5AADC23-BE76-2FA3-C667-5A5226790748}"/>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8AE8F17A-F463-94D8-21C5-3FE04229675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0450E7-41F5-F680-9BE0-57AA50CD1676}"/>
              </a:ext>
            </a:extLst>
          </p:cNvPr>
          <p:cNvSpPr>
            <a:spLocks noGrp="1" noChangeArrowheads="1"/>
          </p:cNvSpPr>
          <p:nvPr>
            <p:ph type="sldNum" sz="quarter" idx="12"/>
          </p:nvPr>
        </p:nvSpPr>
        <p:spPr/>
        <p:txBody>
          <a:bodyPr/>
          <a:lstStyle>
            <a:lvl1pPr>
              <a:defRPr/>
            </a:lvl1pPr>
          </a:lstStyle>
          <a:p>
            <a:fld id="{21967801-0427-BA45-AAC4-CA968B326E54}" type="slidenum">
              <a:rPr lang="en-US" altLang="en-US"/>
              <a:pPr/>
              <a:t>‹#›</a:t>
            </a:fld>
            <a:endParaRPr lang="en-US" altLang="en-US"/>
          </a:p>
        </p:txBody>
      </p:sp>
    </p:spTree>
    <p:extLst>
      <p:ext uri="{BB962C8B-B14F-4D97-AF65-F5344CB8AC3E}">
        <p14:creationId xmlns:p14="http://schemas.microsoft.com/office/powerpoint/2010/main" val="167091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2803433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2C4B53-AB2B-7944-3595-29A25EF6C90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45816E28-AC55-62F8-D944-AF818F9ACB5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95247-7691-4642-C206-939687E279D6}"/>
              </a:ext>
            </a:extLst>
          </p:cNvPr>
          <p:cNvSpPr>
            <a:spLocks noGrp="1" noChangeArrowheads="1"/>
          </p:cNvSpPr>
          <p:nvPr>
            <p:ph type="sldNum" sz="quarter" idx="12"/>
          </p:nvPr>
        </p:nvSpPr>
        <p:spPr/>
        <p:txBody>
          <a:bodyPr/>
          <a:lstStyle>
            <a:lvl1pPr>
              <a:defRPr/>
            </a:lvl1pPr>
          </a:lstStyle>
          <a:p>
            <a:fld id="{D1BABD21-51DF-DA4F-BA83-F1081CEB5341}" type="slidenum">
              <a:rPr lang="en-US" altLang="en-US"/>
              <a:pPr/>
              <a:t>‹#›</a:t>
            </a:fld>
            <a:endParaRPr lang="en-US" altLang="en-US"/>
          </a:p>
        </p:txBody>
      </p:sp>
    </p:spTree>
    <p:extLst>
      <p:ext uri="{BB962C8B-B14F-4D97-AF65-F5344CB8AC3E}">
        <p14:creationId xmlns:p14="http://schemas.microsoft.com/office/powerpoint/2010/main" val="1888082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106BEFA-FC8F-5680-455A-72D24963542A}"/>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8DEE8C3-A567-3031-629A-468D130C25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53F65A1-ED92-747C-0E6C-54CCA4B24D51}"/>
              </a:ext>
            </a:extLst>
          </p:cNvPr>
          <p:cNvSpPr>
            <a:spLocks noGrp="1" noChangeArrowheads="1"/>
          </p:cNvSpPr>
          <p:nvPr>
            <p:ph type="sldNum" sz="quarter" idx="12"/>
          </p:nvPr>
        </p:nvSpPr>
        <p:spPr/>
        <p:txBody>
          <a:bodyPr/>
          <a:lstStyle>
            <a:lvl1pPr>
              <a:defRPr/>
            </a:lvl1pPr>
          </a:lstStyle>
          <a:p>
            <a:fld id="{10761101-7BD6-2646-811B-5C8370124E59}" type="slidenum">
              <a:rPr lang="en-US" altLang="en-US"/>
              <a:pPr/>
              <a:t>‹#›</a:t>
            </a:fld>
            <a:endParaRPr lang="en-US" altLang="en-US"/>
          </a:p>
        </p:txBody>
      </p:sp>
    </p:spTree>
    <p:extLst>
      <p:ext uri="{BB962C8B-B14F-4D97-AF65-F5344CB8AC3E}">
        <p14:creationId xmlns:p14="http://schemas.microsoft.com/office/powerpoint/2010/main" val="1162231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159C97A-6D3D-B5C5-3E1B-91559A92D3D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BBF1164-A708-8383-0A7F-EF5FC87F349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A51164-E023-36A9-4BA5-AB653F046E0F}"/>
              </a:ext>
            </a:extLst>
          </p:cNvPr>
          <p:cNvSpPr>
            <a:spLocks noGrp="1" noChangeArrowheads="1"/>
          </p:cNvSpPr>
          <p:nvPr>
            <p:ph type="sldNum" sz="quarter" idx="12"/>
          </p:nvPr>
        </p:nvSpPr>
        <p:spPr/>
        <p:txBody>
          <a:bodyPr/>
          <a:lstStyle>
            <a:lvl1pPr>
              <a:defRPr/>
            </a:lvl1pPr>
          </a:lstStyle>
          <a:p>
            <a:fld id="{59B6AA04-D23C-1E4D-95DA-FE5457A05818}" type="slidenum">
              <a:rPr lang="en-US" altLang="en-US"/>
              <a:pPr/>
              <a:t>‹#›</a:t>
            </a:fld>
            <a:endParaRPr lang="en-US" altLang="en-US"/>
          </a:p>
        </p:txBody>
      </p:sp>
    </p:spTree>
    <p:extLst>
      <p:ext uri="{BB962C8B-B14F-4D97-AF65-F5344CB8AC3E}">
        <p14:creationId xmlns:p14="http://schemas.microsoft.com/office/powerpoint/2010/main" val="3291787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C143EC3-7083-F29C-D71E-30725DA2AF64}"/>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CB96B0C-283C-F045-05A5-1B57CEB1B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FD13BA-BE00-9CCB-7CCE-733457BAFCA4}"/>
              </a:ext>
            </a:extLst>
          </p:cNvPr>
          <p:cNvSpPr>
            <a:spLocks noGrp="1" noChangeArrowheads="1"/>
          </p:cNvSpPr>
          <p:nvPr>
            <p:ph type="sldNum" sz="quarter" idx="12"/>
          </p:nvPr>
        </p:nvSpPr>
        <p:spPr/>
        <p:txBody>
          <a:bodyPr/>
          <a:lstStyle>
            <a:lvl1pPr>
              <a:defRPr/>
            </a:lvl1pPr>
          </a:lstStyle>
          <a:p>
            <a:fld id="{7A27B053-296E-C148-9209-79444358B24B}" type="slidenum">
              <a:rPr lang="en-US" altLang="en-US"/>
              <a:pPr/>
              <a:t>‹#›</a:t>
            </a:fld>
            <a:endParaRPr lang="en-US" altLang="en-US"/>
          </a:p>
        </p:txBody>
      </p:sp>
    </p:spTree>
    <p:extLst>
      <p:ext uri="{BB962C8B-B14F-4D97-AF65-F5344CB8AC3E}">
        <p14:creationId xmlns:p14="http://schemas.microsoft.com/office/powerpoint/2010/main" val="377071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779401D-E8C6-AEA3-1F1A-1FE9AB42011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73B1C5A-AED2-9B45-69ED-6EF9164135B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79F78-7FEB-6A30-E38D-FD8C6FF5F683}"/>
              </a:ext>
            </a:extLst>
          </p:cNvPr>
          <p:cNvSpPr>
            <a:spLocks noGrp="1" noChangeArrowheads="1"/>
          </p:cNvSpPr>
          <p:nvPr>
            <p:ph type="sldNum" sz="quarter" idx="12"/>
          </p:nvPr>
        </p:nvSpPr>
        <p:spPr/>
        <p:txBody>
          <a:bodyPr/>
          <a:lstStyle>
            <a:lvl1pPr>
              <a:defRPr/>
            </a:lvl1pPr>
          </a:lstStyle>
          <a:p>
            <a:fld id="{C13E7A06-5E9F-EB49-B1AA-F67B764A9143}" type="slidenum">
              <a:rPr lang="en-US" altLang="en-US"/>
              <a:pPr/>
              <a:t>‹#›</a:t>
            </a:fld>
            <a:endParaRPr lang="en-US" altLang="en-US"/>
          </a:p>
        </p:txBody>
      </p:sp>
    </p:spTree>
    <p:extLst>
      <p:ext uri="{BB962C8B-B14F-4D97-AF65-F5344CB8AC3E}">
        <p14:creationId xmlns:p14="http://schemas.microsoft.com/office/powerpoint/2010/main" val="3760678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2EAD094-7E5C-0144-EB89-DB4DA0DDFDC3}"/>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4BD42A65-24B9-915F-14AA-94FA22F2472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C25549-2BD2-8B10-D86E-0E6E7477C572}"/>
              </a:ext>
            </a:extLst>
          </p:cNvPr>
          <p:cNvSpPr>
            <a:spLocks noGrp="1" noChangeArrowheads="1"/>
          </p:cNvSpPr>
          <p:nvPr>
            <p:ph type="sldNum" sz="quarter" idx="12"/>
          </p:nvPr>
        </p:nvSpPr>
        <p:spPr/>
        <p:txBody>
          <a:bodyPr/>
          <a:lstStyle>
            <a:lvl1pPr>
              <a:defRPr/>
            </a:lvl1pPr>
          </a:lstStyle>
          <a:p>
            <a:fld id="{58E8A88B-6978-BA40-B5DB-18D526477938}" type="slidenum">
              <a:rPr lang="en-US" altLang="en-US"/>
              <a:pPr/>
              <a:t>‹#›</a:t>
            </a:fld>
            <a:endParaRPr lang="en-US" altLang="en-US"/>
          </a:p>
        </p:txBody>
      </p:sp>
    </p:spTree>
    <p:extLst>
      <p:ext uri="{BB962C8B-B14F-4D97-AF65-F5344CB8AC3E}">
        <p14:creationId xmlns:p14="http://schemas.microsoft.com/office/powerpoint/2010/main" val="4196623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11B1DD2C-506B-836A-5A8A-D5B3CC1BE236}"/>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64EA10-7753-A48C-1BBE-BC98569CF96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FA067AF-411F-CB65-2F4C-0AE74E31C887}"/>
              </a:ext>
            </a:extLst>
          </p:cNvPr>
          <p:cNvSpPr>
            <a:spLocks noGrp="1" noChangeArrowheads="1"/>
          </p:cNvSpPr>
          <p:nvPr>
            <p:ph type="sldNum" sz="quarter" idx="12"/>
          </p:nvPr>
        </p:nvSpPr>
        <p:spPr/>
        <p:txBody>
          <a:bodyPr/>
          <a:lstStyle>
            <a:lvl1pPr>
              <a:defRPr/>
            </a:lvl1pPr>
          </a:lstStyle>
          <a:p>
            <a:fld id="{CB0EA2AC-5059-3149-962D-B4D844AC07F4}" type="slidenum">
              <a:rPr lang="en-US" altLang="en-US"/>
              <a:pPr/>
              <a:t>‹#›</a:t>
            </a:fld>
            <a:endParaRPr lang="en-US" altLang="en-US"/>
          </a:p>
        </p:txBody>
      </p:sp>
    </p:spTree>
    <p:extLst>
      <p:ext uri="{BB962C8B-B14F-4D97-AF65-F5344CB8AC3E}">
        <p14:creationId xmlns:p14="http://schemas.microsoft.com/office/powerpoint/2010/main" val="17116263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AA8B2B-1F3E-3C99-C52E-B237F6534A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55BE39-928E-BF5C-4DC3-DFC983387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1718C8-9007-5684-9791-CDADC4CFF8C0}"/>
              </a:ext>
            </a:extLst>
          </p:cNvPr>
          <p:cNvSpPr>
            <a:spLocks noGrp="1" noChangeArrowheads="1"/>
          </p:cNvSpPr>
          <p:nvPr>
            <p:ph type="sldNum" sz="quarter" idx="12"/>
          </p:nvPr>
        </p:nvSpPr>
        <p:spPr>
          <a:ln/>
        </p:spPr>
        <p:txBody>
          <a:bodyPr/>
          <a:lstStyle>
            <a:lvl1pPr>
              <a:defRPr/>
            </a:lvl1pPr>
          </a:lstStyle>
          <a:p>
            <a:fld id="{03F93397-3655-D34B-93C0-3BE72F11CADF}" type="slidenum">
              <a:rPr lang="en-US" altLang="en-US"/>
              <a:pPr/>
              <a:t>‹#›</a:t>
            </a:fld>
            <a:endParaRPr lang="en-US" altLang="en-US"/>
          </a:p>
        </p:txBody>
      </p:sp>
    </p:spTree>
    <p:extLst>
      <p:ext uri="{BB962C8B-B14F-4D97-AF65-F5344CB8AC3E}">
        <p14:creationId xmlns:p14="http://schemas.microsoft.com/office/powerpoint/2010/main" val="732130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09583-3379-D13E-0CD3-91F38965A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0D96CC-7FFE-C087-AD04-6D9DA8B537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2BF0A-E32C-4EA4-A5BD-EF3E61CFAEC3}"/>
              </a:ext>
            </a:extLst>
          </p:cNvPr>
          <p:cNvSpPr>
            <a:spLocks noGrp="1" noChangeArrowheads="1"/>
          </p:cNvSpPr>
          <p:nvPr>
            <p:ph type="sldNum" sz="quarter" idx="12"/>
          </p:nvPr>
        </p:nvSpPr>
        <p:spPr>
          <a:ln/>
        </p:spPr>
        <p:txBody>
          <a:bodyPr/>
          <a:lstStyle>
            <a:lvl1pPr>
              <a:defRPr/>
            </a:lvl1pPr>
          </a:lstStyle>
          <a:p>
            <a:fld id="{2962BD9E-71E7-F54B-AA48-F11D6FE81CF2}" type="slidenum">
              <a:rPr lang="en-US" altLang="en-US"/>
              <a:pPr/>
              <a:t>‹#›</a:t>
            </a:fld>
            <a:endParaRPr lang="en-US" altLang="en-US"/>
          </a:p>
        </p:txBody>
      </p:sp>
    </p:spTree>
    <p:extLst>
      <p:ext uri="{BB962C8B-B14F-4D97-AF65-F5344CB8AC3E}">
        <p14:creationId xmlns:p14="http://schemas.microsoft.com/office/powerpoint/2010/main" val="31951641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614C52-F172-8BD3-A1DB-9F27FEC794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A058-B666-3282-2447-605549B7C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8834C6-139A-C899-83B7-4BC0F4BFD2B9}"/>
              </a:ext>
            </a:extLst>
          </p:cNvPr>
          <p:cNvSpPr>
            <a:spLocks noGrp="1" noChangeArrowheads="1"/>
          </p:cNvSpPr>
          <p:nvPr>
            <p:ph type="sldNum" sz="quarter" idx="12"/>
          </p:nvPr>
        </p:nvSpPr>
        <p:spPr>
          <a:ln/>
        </p:spPr>
        <p:txBody>
          <a:bodyPr/>
          <a:lstStyle>
            <a:lvl1pPr>
              <a:defRPr/>
            </a:lvl1pPr>
          </a:lstStyle>
          <a:p>
            <a:fld id="{DA4DE3F9-97A9-AA47-864A-78BC6DB7AD7A}" type="slidenum">
              <a:rPr lang="en-US" altLang="en-US"/>
              <a:pPr/>
              <a:t>‹#›</a:t>
            </a:fld>
            <a:endParaRPr lang="en-US" altLang="en-US"/>
          </a:p>
        </p:txBody>
      </p:sp>
    </p:spTree>
    <p:extLst>
      <p:ext uri="{BB962C8B-B14F-4D97-AF65-F5344CB8AC3E}">
        <p14:creationId xmlns:p14="http://schemas.microsoft.com/office/powerpoint/2010/main" val="85878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4.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3.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62" r:id="rId1"/>
    <p:sldLayoutId id="2147490510" r:id="rId2"/>
    <p:sldLayoutId id="2147490511" r:id="rId3"/>
    <p:sldLayoutId id="2147490512" r:id="rId4"/>
    <p:sldLayoutId id="2147490513" r:id="rId5"/>
    <p:sldLayoutId id="2147490514" r:id="rId6"/>
    <p:sldLayoutId id="2147490515" r:id="rId7"/>
    <p:sldLayoutId id="2147490516" r:id="rId8"/>
    <p:sldLayoutId id="2147490517" r:id="rId9"/>
    <p:sldLayoutId id="2147490518" r:id="rId10"/>
    <p:sldLayoutId id="2147490519" r:id="rId11"/>
    <p:sldLayoutId id="2147490520" r:id="rId12"/>
    <p:sldLayoutId id="214749052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a:srcRect/>
          <a:tile tx="0" ty="0" sx="100000" sy="100000" flip="none" algn="tl"/>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6D0B6EC-0F72-A87A-88AF-A02EFF2C191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GB" altLang="en-US"/>
              <a:t>Click to edit Master title style</a:t>
            </a:r>
          </a:p>
        </p:txBody>
      </p:sp>
      <p:sp>
        <p:nvSpPr>
          <p:cNvPr id="31747" name="Rectangle 3">
            <a:extLst>
              <a:ext uri="{FF2B5EF4-FFF2-40B4-BE49-F238E27FC236}">
                <a16:creationId xmlns:a16="http://schemas.microsoft.com/office/drawing/2014/main" id="{F0D9C2F6-1D0D-8537-EE79-37F9EC823DB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A3442CE1-B71B-3578-357D-5B72F518EAB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a:extLst>
              <a:ext uri="{FF2B5EF4-FFF2-40B4-BE49-F238E27FC236}">
                <a16:creationId xmlns:a16="http://schemas.microsoft.com/office/drawing/2014/main" id="{78184615-61B4-9D4A-A153-2E2C47A74A6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a:extLst>
              <a:ext uri="{FF2B5EF4-FFF2-40B4-BE49-F238E27FC236}">
                <a16:creationId xmlns:a16="http://schemas.microsoft.com/office/drawing/2014/main" id="{8E01A208-B933-FED2-8ED0-3B0B8034F1B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E469E8A-3A88-D64D-9355-999018E4093B}"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9065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a:srcRect/>
          <a:tile tx="0" ty="0" sx="100000" sy="100000" flip="none" algn="tl"/>
        </a:blip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9AB5AD6-3445-C9E4-2B7B-9590773A637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3795" name="Rectangle 3">
            <a:extLst>
              <a:ext uri="{FF2B5EF4-FFF2-40B4-BE49-F238E27FC236}">
                <a16:creationId xmlns:a16="http://schemas.microsoft.com/office/drawing/2014/main" id="{325259AD-C596-DC4F-FDF6-E8BA6152AB8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0B3055E-9036-CD88-346D-714C32A1C3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a:extLst>
              <a:ext uri="{FF2B5EF4-FFF2-40B4-BE49-F238E27FC236}">
                <a16:creationId xmlns:a16="http://schemas.microsoft.com/office/drawing/2014/main" id="{D5B4905F-9023-297C-F83B-D977AD05E3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a:extLst>
              <a:ext uri="{FF2B5EF4-FFF2-40B4-BE49-F238E27FC236}">
                <a16:creationId xmlns:a16="http://schemas.microsoft.com/office/drawing/2014/main" id="{1B87A766-31E0-98C9-133E-15FA26E288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36F30FF-1550-8540-9480-5BD7AA81CC2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082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5865482"/>
      </p:ext>
    </p:extLst>
  </p:cSld>
  <p:clrMap bg1="lt1" tx1="dk1" bg2="lt2" tx2="dk2" accent1="accent1" accent2="accent2" accent3="accent3" accent4="accent4" accent5="accent5" accent6="accent6" hlink="hlink" folHlink="folHlink"/>
  <p:sldLayoutIdLst>
    <p:sldLayoutId id="2147491149" r:id="rId1"/>
    <p:sldLayoutId id="2147491150" r:id="rId2"/>
    <p:sldLayoutId id="2147491151" r:id="rId3"/>
    <p:sldLayoutId id="2147491152" r:id="rId4"/>
    <p:sldLayoutId id="2147491153" r:id="rId5"/>
    <p:sldLayoutId id="2147491154" r:id="rId6"/>
    <p:sldLayoutId id="2147491155" r:id="rId7"/>
    <p:sldLayoutId id="2147491156" r:id="rId8"/>
    <p:sldLayoutId id="2147491157" r:id="rId9"/>
    <p:sldLayoutId id="2147491158" r:id="rId10"/>
    <p:sldLayoutId id="2147491159" r:id="rId11"/>
    <p:sldLayoutId id="2147491160" r:id="rId12"/>
    <p:sldLayoutId id="214749116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842383646"/>
      </p:ext>
    </p:extLst>
  </p:cSld>
  <p:clrMap bg1="dk2" tx1="lt1" bg2="dk1" tx2="lt2" accent1="accent1" accent2="accent2" accent3="accent3" accent4="accent4" accent5="accent5" accent6="accent6" hlink="hlink" folHlink="folHlink"/>
  <p:sldLayoutIdLst>
    <p:sldLayoutId id="2147491177" r:id="rId1"/>
    <p:sldLayoutId id="2147491178" r:id="rId2"/>
    <p:sldLayoutId id="2147491179" r:id="rId3"/>
    <p:sldLayoutId id="2147491180" r:id="rId4"/>
    <p:sldLayoutId id="2147491181" r:id="rId5"/>
    <p:sldLayoutId id="2147491182" r:id="rId6"/>
    <p:sldLayoutId id="2147491183" r:id="rId7"/>
    <p:sldLayoutId id="2147491184" r:id="rId8"/>
    <p:sldLayoutId id="2147491185" r:id="rId9"/>
    <p:sldLayoutId id="2147491186" r:id="rId10"/>
    <p:sldLayoutId id="2147491187"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2" name="Shape 2">
            <a:extLst>
              <a:ext uri="{FF2B5EF4-FFF2-40B4-BE49-F238E27FC236}">
                <a16:creationId xmlns:a16="http://schemas.microsoft.com/office/drawing/2014/main" id="{62F7AB03-7138-542F-0F00-9133773AAAF7}"/>
              </a:ext>
            </a:extLst>
          </p:cNvPr>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Title Text</a:t>
            </a:r>
          </a:p>
        </p:txBody>
      </p:sp>
      <p:sp>
        <p:nvSpPr>
          <p:cNvPr id="15363" name="Shape 3">
            <a:extLst>
              <a:ext uri="{FF2B5EF4-FFF2-40B4-BE49-F238E27FC236}">
                <a16:creationId xmlns:a16="http://schemas.microsoft.com/office/drawing/2014/main" id="{F1EC505E-C851-1190-1BE0-C16AD55AFBF1}"/>
              </a:ext>
            </a:extLst>
          </p:cNvPr>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Body Level One</a:t>
            </a:r>
          </a:p>
          <a:p>
            <a:pPr lvl="1"/>
            <a:r>
              <a:rPr lang="en-US" altLang="en-US">
                <a:sym typeface="Papyrus" panose="020B0602040200020303" pitchFamily="34" charset="77"/>
              </a:rPr>
              <a:t>Body Level Two</a:t>
            </a:r>
          </a:p>
          <a:p>
            <a:pPr lvl="2"/>
            <a:r>
              <a:rPr lang="en-US" altLang="en-US">
                <a:sym typeface="Papyrus" panose="020B0602040200020303" pitchFamily="34" charset="77"/>
              </a:rPr>
              <a:t>Body Level Three</a:t>
            </a:r>
          </a:p>
          <a:p>
            <a:pPr lvl="3"/>
            <a:r>
              <a:rPr lang="en-US" altLang="en-US">
                <a:sym typeface="Papyrus" panose="020B0602040200020303" pitchFamily="34" charset="77"/>
              </a:rPr>
              <a:t>Body Level Four</a:t>
            </a:r>
          </a:p>
          <a:p>
            <a:pPr lvl="4"/>
            <a:r>
              <a:rPr lang="en-US" altLang="en-US">
                <a:sym typeface="Papyrus" panose="020B0602040200020303" pitchFamily="34" charset="77"/>
              </a:rPr>
              <a:t>Body Level Five</a:t>
            </a:r>
          </a:p>
        </p:txBody>
      </p:sp>
    </p:spTree>
    <p:extLst>
      <p:ext uri="{BB962C8B-B14F-4D97-AF65-F5344CB8AC3E}">
        <p14:creationId xmlns:p14="http://schemas.microsoft.com/office/powerpoint/2010/main" val="3103138891"/>
      </p:ext>
    </p:extLst>
  </p:cSld>
  <p:clrMap bg1="lt1" tx1="dk1" bg2="lt2" tx2="dk2" accent1="accent1" accent2="accent2" accent3="accent3" accent4="accent4" accent5="accent5" accent6="accent6" hlink="hlink" folHlink="folHlink"/>
  <p:sldLayoutIdLst>
    <p:sldLayoutId id="2147491201" r:id="rId1"/>
    <p:sldLayoutId id="2147491202" r:id="rId2"/>
    <p:sldLayoutId id="2147491203" r:id="rId3"/>
    <p:sldLayoutId id="2147491204" r:id="rId4"/>
    <p:sldLayoutId id="2147491205" r:id="rId5"/>
    <p:sldLayoutId id="2147491206" r:id="rId6"/>
    <p:sldLayoutId id="2147491207" r:id="rId7"/>
    <p:sldLayoutId id="2147491208" r:id="rId8"/>
    <p:sldLayoutId id="2147491209" r:id="rId9"/>
    <p:sldLayoutId id="2147491210" r:id="rId10"/>
    <p:sldLayoutId id="2147491211" r:id="rId11"/>
    <p:sldLayoutId id="214749121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1pPr>
      <a:lvl2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2pPr>
      <a:lvl3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3pPr>
      <a:lvl4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4pPr>
      <a:lvl5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S PGothic" pitchFamily="34" charset="-128"/>
          <a:cs typeface="+mn-cs"/>
          <a:sym typeface="Papyrus" panose="020B0602040200020303" pitchFamily="34" charset="77"/>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864213"/>
      </p:ext>
    </p:extLst>
  </p:cSld>
  <p:clrMap bg1="lt1" tx1="dk1" bg2="lt2" tx2="dk2" accent1="accent1" accent2="accent2" accent3="accent3" accent4="accent4" accent5="accent5" accent6="accent6" hlink="hlink" folHlink="folHlink"/>
  <p:sldLayoutIdLst>
    <p:sldLayoutId id="2147491228" r:id="rId1"/>
    <p:sldLayoutId id="2147491229" r:id="rId2"/>
    <p:sldLayoutId id="2147491230" r:id="rId3"/>
    <p:sldLayoutId id="2147491231" r:id="rId4"/>
    <p:sldLayoutId id="2147491232" r:id="rId5"/>
    <p:sldLayoutId id="2147491233" r:id="rId6"/>
    <p:sldLayoutId id="2147491234" r:id="rId7"/>
    <p:sldLayoutId id="2147491235" r:id="rId8"/>
    <p:sldLayoutId id="2147491236" r:id="rId9"/>
    <p:sldLayoutId id="2147491237" r:id="rId10"/>
    <p:sldLayoutId id="2147491238" r:id="rId11"/>
    <p:sldLayoutId id="2147491239" r:id="rId12"/>
    <p:sldLayoutId id="2147491240" r:id="rId13"/>
    <p:sldLayoutId id="2147491241" r:id="rId14"/>
    <p:sldLayoutId id="2147491242" r:id="rId15"/>
    <p:sldLayoutId id="2147491243" r:id="rId16"/>
    <p:sldLayoutId id="2147491244" r:id="rId17"/>
    <p:sldLayoutId id="2147491245"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1025014927"/>
      </p:ext>
    </p:extLst>
  </p:cSld>
  <p:clrMap bg1="lt1" tx1="dk1" bg2="lt2" tx2="dk2" accent1="accent1" accent2="accent2" accent3="accent3" accent4="accent4" accent5="accent5" accent6="accent6" hlink="hlink" folHlink="folHlink"/>
  <p:sldLayoutIdLst>
    <p:sldLayoutId id="2147491247" r:id="rId1"/>
    <p:sldLayoutId id="2147491248" r:id="rId2"/>
    <p:sldLayoutId id="2147491249" r:id="rId3"/>
    <p:sldLayoutId id="2147491250" r:id="rId4"/>
    <p:sldLayoutId id="2147491251" r:id="rId5"/>
    <p:sldLayoutId id="2147491252" r:id="rId6"/>
    <p:sldLayoutId id="2147491253" r:id="rId7"/>
    <p:sldLayoutId id="2147491254" r:id="rId8"/>
    <p:sldLayoutId id="2147491255" r:id="rId9"/>
    <p:sldLayoutId id="2147491256" r:id="rId10"/>
    <p:sldLayoutId id="2147491257" r:id="rId11"/>
    <p:sldLayoutId id="2147491258" r:id="rId12"/>
    <p:sldLayoutId id="21474912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702291-0AFC-AD73-0CF2-74798E929A7A}"/>
              </a:ext>
            </a:extLst>
          </p:cNvPr>
          <p:cNvSpPr>
            <a:spLocks noGrp="1" noChangeArrowheads="1"/>
          </p:cNvSpPr>
          <p:nvPr>
            <p:ph type="title"/>
          </p:nvPr>
        </p:nvSpPr>
        <p:spPr bwMode="auto">
          <a:xfrm>
            <a:off x="34925" y="606425"/>
            <a:ext cx="8999538" cy="11430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a:extLst>
              <a:ext uri="{FF2B5EF4-FFF2-40B4-BE49-F238E27FC236}">
                <a16:creationId xmlns:a16="http://schemas.microsoft.com/office/drawing/2014/main" id="{5657FF50-715B-A6E8-4A7F-7E337A41D46F}"/>
              </a:ext>
            </a:extLst>
          </p:cNvPr>
          <p:cNvSpPr>
            <a:spLocks noGrp="1" noChangeArrowheads="1"/>
          </p:cNvSpPr>
          <p:nvPr>
            <p:ph type="body" idx="1"/>
          </p:nvPr>
        </p:nvSpPr>
        <p:spPr bwMode="auto">
          <a:xfrm>
            <a:off x="34925" y="1978025"/>
            <a:ext cx="8999538"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a:extLst>
              <a:ext uri="{FF2B5EF4-FFF2-40B4-BE49-F238E27FC236}">
                <a16:creationId xmlns:a16="http://schemas.microsoft.com/office/drawing/2014/main" id="{943EE076-2C96-8CED-E005-C6E5347FA77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a:extLst>
              <a:ext uri="{FF2B5EF4-FFF2-40B4-BE49-F238E27FC236}">
                <a16:creationId xmlns:a16="http://schemas.microsoft.com/office/drawing/2014/main" id="{DE2E0559-6B19-2CB0-707F-6D9D7ECF8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a:extLst>
              <a:ext uri="{FF2B5EF4-FFF2-40B4-BE49-F238E27FC236}">
                <a16:creationId xmlns:a16="http://schemas.microsoft.com/office/drawing/2014/main" id="{85CFD563-3563-8D2E-356A-2DA2DE95BDF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B3802185-BE37-3447-B4B3-A831CDF9A6B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535" r:id="rId1"/>
    <p:sldLayoutId id="2147490536" r:id="rId2"/>
    <p:sldLayoutId id="2147490537" r:id="rId3"/>
    <p:sldLayoutId id="2147490538" r:id="rId4"/>
    <p:sldLayoutId id="2147490539" r:id="rId5"/>
    <p:sldLayoutId id="2147490540" r:id="rId6"/>
    <p:sldLayoutId id="2147490541" r:id="rId7"/>
    <p:sldLayoutId id="2147490542" r:id="rId8"/>
    <p:sldLayoutId id="2147490543" r:id="rId9"/>
    <p:sldLayoutId id="2147490544" r:id="rId10"/>
    <p:sldLayoutId id="2147490545"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S PGothic" pitchFamily="34" charset="-128"/>
          <a:cs typeface="+mj-cs"/>
        </a:defRPr>
      </a:lvl1pPr>
      <a:lvl2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S PGothic" pitchFamily="34" charset="-128"/>
          <a:cs typeface="+mn-cs"/>
        </a:defRPr>
      </a:lvl1pPr>
      <a:lvl2pPr marL="742950" indent="-285750" algn="l" rtl="0" eaLnBrk="0" fontAlgn="base" hangingPunct="0">
        <a:spcBef>
          <a:spcPct val="20000"/>
        </a:spcBef>
        <a:spcAft>
          <a:spcPct val="0"/>
        </a:spcAft>
        <a:buChar char="–"/>
        <a:defRPr sz="2800">
          <a:solidFill>
            <a:srgbClr val="FFFFFF"/>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FFFFFF"/>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7963BC3-933C-239D-DC73-1B7440EDCE7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43" name="Rectangle 3">
            <a:extLst>
              <a:ext uri="{FF2B5EF4-FFF2-40B4-BE49-F238E27FC236}">
                <a16:creationId xmlns:a16="http://schemas.microsoft.com/office/drawing/2014/main" id="{8857A605-809B-1F81-E401-6B3DB2470E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3A158D1-F2E7-EAAA-EA31-9BF49CAF5E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0A4CFBB-76B6-1438-ECB4-70F3FE5946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C9D7E43-D1BE-6991-3344-FC4BEAE56DC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BF298C39-AC01-3F40-BF22-57675E0A2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85" r:id="rId1"/>
    <p:sldLayoutId id="2147490686" r:id="rId2"/>
    <p:sldLayoutId id="2147490687" r:id="rId3"/>
    <p:sldLayoutId id="2147490688" r:id="rId4"/>
    <p:sldLayoutId id="2147490689" r:id="rId5"/>
    <p:sldLayoutId id="2147490690" r:id="rId6"/>
    <p:sldLayoutId id="2147490691" r:id="rId7"/>
    <p:sldLayoutId id="2147490692" r:id="rId8"/>
    <p:sldLayoutId id="2147490693" r:id="rId9"/>
    <p:sldLayoutId id="2147490694" r:id="rId10"/>
    <p:sldLayoutId id="2147490695" r:id="rId11"/>
    <p:sldLayoutId id="2147490696" r:id="rId12"/>
    <p:sldLayoutId id="21474906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CBFDDEF-2D09-B14F-E3B4-8847876DA6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4C52C4CC-89DF-C834-3926-0BB76F647C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1AEC8FCA-5BBE-676F-1CD5-76D4CE1670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98CE19AF-967F-3D9A-9035-068964A3E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6D0E0870-D1C5-C640-54D5-91155401B3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A7D9D4A9-BBEB-2B4A-B6D6-6190D211A3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57" r:id="rId1"/>
    <p:sldLayoutId id="2147490558" r:id="rId2"/>
    <p:sldLayoutId id="2147490559" r:id="rId3"/>
    <p:sldLayoutId id="2147490560" r:id="rId4"/>
    <p:sldLayoutId id="2147490561" r:id="rId5"/>
    <p:sldLayoutId id="2147490562" r:id="rId6"/>
    <p:sldLayoutId id="2147490563" r:id="rId7"/>
    <p:sldLayoutId id="2147490564" r:id="rId8"/>
    <p:sldLayoutId id="2147490565" r:id="rId9"/>
    <p:sldLayoutId id="2147490566" r:id="rId10"/>
    <p:sldLayoutId id="214749056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286CBB20-B5C8-AF60-6E25-05ED9B085EE8}"/>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CE853B72-D3B2-617D-FD1D-D87647E80DE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F89692EC-B05E-920A-43A0-B70FCBF6A48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9064C77C-CC92-AAAA-FE5D-13559E52D7F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12299" name="Group 6">
              <a:extLst>
                <a:ext uri="{FF2B5EF4-FFF2-40B4-BE49-F238E27FC236}">
                  <a16:creationId xmlns:a16="http://schemas.microsoft.com/office/drawing/2014/main" id="{2123B66D-93CF-6BC5-265D-F4EDBB96D8F5}"/>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2E45325D-E7F4-54AE-E245-85EB0888631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C81CEA69-0B30-D096-83D1-2E0B49A1B4E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EB9FB337-6238-E218-9665-BFEB3D5AD75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51F815F8-DE83-4DA9-D055-A40885F45255}"/>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43EFC63F-7D5D-B483-A61B-D656CEE0454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CD09FE9B-5D09-0FDF-518C-850F7EEC21D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B960E328-0BD1-FD63-B2CD-4B3B18BB887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E035A122-CB48-0351-90E9-32E99DD9D58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554364B0-9619-774C-56D2-33B685BC4D4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37B9383B-BC4F-5D92-F7BB-A91DD3CD18B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9DC50161-923E-3D21-6F43-E293E928F9D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03749029-BDD8-A498-3BA9-C6ED66FD087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E4F75607-AA42-8499-A182-96C2AA3659B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EB90E048-9587-9897-FADC-F1FC2F778A1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EA476546-5A31-1268-A663-FC4351FAA70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B735054D-CE45-2C5C-BC7D-F0DC2FA8598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23">
              <a:extLst>
                <a:ext uri="{FF2B5EF4-FFF2-40B4-BE49-F238E27FC236}">
                  <a16:creationId xmlns:a16="http://schemas.microsoft.com/office/drawing/2014/main" id="{11F305BE-18FC-0318-464E-4C19E9822684}"/>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4" name="Freeform 24">
              <a:extLst>
                <a:ext uri="{FF2B5EF4-FFF2-40B4-BE49-F238E27FC236}">
                  <a16:creationId xmlns:a16="http://schemas.microsoft.com/office/drawing/2014/main" id="{0E42FDFF-3A97-33A6-F3EC-8E32BEFB1455}"/>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F69983A3-8595-A6E0-A1A6-91931F32D02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6" name="Freeform 26">
              <a:extLst>
                <a:ext uri="{FF2B5EF4-FFF2-40B4-BE49-F238E27FC236}">
                  <a16:creationId xmlns:a16="http://schemas.microsoft.com/office/drawing/2014/main" id="{9AFAA820-22EA-EE68-E989-B91476E9C59E}"/>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7" name="Freeform 27">
              <a:extLst>
                <a:ext uri="{FF2B5EF4-FFF2-40B4-BE49-F238E27FC236}">
                  <a16:creationId xmlns:a16="http://schemas.microsoft.com/office/drawing/2014/main" id="{ADF609B1-C69F-4ABE-4C9F-8B2D66257D2C}"/>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8" name="Line 28">
              <a:extLst>
                <a:ext uri="{FF2B5EF4-FFF2-40B4-BE49-F238E27FC236}">
                  <a16:creationId xmlns:a16="http://schemas.microsoft.com/office/drawing/2014/main" id="{6FA838E0-1BFD-BAB7-AE9D-33013ECD6A3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9" name="Line 29">
              <a:extLst>
                <a:ext uri="{FF2B5EF4-FFF2-40B4-BE49-F238E27FC236}">
                  <a16:creationId xmlns:a16="http://schemas.microsoft.com/office/drawing/2014/main" id="{CD841CCF-8842-A67D-C5E5-2E7DDEC5CE0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0" name="Line 30">
              <a:extLst>
                <a:ext uri="{FF2B5EF4-FFF2-40B4-BE49-F238E27FC236}">
                  <a16:creationId xmlns:a16="http://schemas.microsoft.com/office/drawing/2014/main" id="{A0F01694-6CD9-CCC2-8F7B-CAB490A4E52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12311" name="Group 31">
              <a:extLst>
                <a:ext uri="{FF2B5EF4-FFF2-40B4-BE49-F238E27FC236}">
                  <a16:creationId xmlns:a16="http://schemas.microsoft.com/office/drawing/2014/main" id="{D65C6431-7E5F-E4CD-A6B9-060DDFC7B7FC}"/>
                </a:ext>
              </a:extLst>
            </p:cNvPr>
            <p:cNvGrpSpPr>
              <a:grpSpLocks/>
            </p:cNvGrpSpPr>
            <p:nvPr/>
          </p:nvGrpSpPr>
          <p:grpSpPr bwMode="auto">
            <a:xfrm>
              <a:off x="1" y="392"/>
              <a:ext cx="5758" cy="1571"/>
              <a:chOff x="1" y="392"/>
              <a:chExt cx="5758" cy="1571"/>
            </a:xfrm>
          </p:grpSpPr>
          <p:sp>
            <p:nvSpPr>
              <p:cNvPr id="12314" name="Line 32">
                <a:extLst>
                  <a:ext uri="{FF2B5EF4-FFF2-40B4-BE49-F238E27FC236}">
                    <a16:creationId xmlns:a16="http://schemas.microsoft.com/office/drawing/2014/main" id="{17ECEC39-C3DA-3E2A-8B28-5BA7E815002C}"/>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5" name="Line 33">
                <a:extLst>
                  <a:ext uri="{FF2B5EF4-FFF2-40B4-BE49-F238E27FC236}">
                    <a16:creationId xmlns:a16="http://schemas.microsoft.com/office/drawing/2014/main" id="{C5E02F6D-9ECA-0456-E8BF-CF479E6FBE96}"/>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6" name="Line 34">
                <a:extLst>
                  <a:ext uri="{FF2B5EF4-FFF2-40B4-BE49-F238E27FC236}">
                    <a16:creationId xmlns:a16="http://schemas.microsoft.com/office/drawing/2014/main" id="{A1BF9106-F03E-5574-D5D8-B31C974C5721}"/>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7" name="Line 35">
                <a:extLst>
                  <a:ext uri="{FF2B5EF4-FFF2-40B4-BE49-F238E27FC236}">
                    <a16:creationId xmlns:a16="http://schemas.microsoft.com/office/drawing/2014/main" id="{E481E2BD-F9AC-D7B2-EB89-75B96BFEAC1E}"/>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8" name="Line 36">
                <a:extLst>
                  <a:ext uri="{FF2B5EF4-FFF2-40B4-BE49-F238E27FC236}">
                    <a16:creationId xmlns:a16="http://schemas.microsoft.com/office/drawing/2014/main" id="{0DED3484-D264-D77E-F0B4-ECFCA8E313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12312" name="Line 37">
              <a:extLst>
                <a:ext uri="{FF2B5EF4-FFF2-40B4-BE49-F238E27FC236}">
                  <a16:creationId xmlns:a16="http://schemas.microsoft.com/office/drawing/2014/main" id="{3032A118-20BC-6EA4-4868-34F9C346C1E1}"/>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3" name="Line 38">
              <a:extLst>
                <a:ext uri="{FF2B5EF4-FFF2-40B4-BE49-F238E27FC236}">
                  <a16:creationId xmlns:a16="http://schemas.microsoft.com/office/drawing/2014/main" id="{87747B75-0B37-0723-B09D-3D4CF5DE446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9F602BF5-5B1E-B3B4-4010-18C645684DC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A4484806-3FD5-335D-8D32-7C08E220A510}"/>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CD05A54B-21A8-5126-41DE-C13086A299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E8D82545-6840-E452-5189-C3727DBB06A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89082CFE-E4BD-CF42-895E-154C10DA789A}" type="slidenum">
              <a:rPr lang="en-US" altLang="en-US"/>
              <a:pPr/>
              <a:t>‹#›</a:t>
            </a:fld>
            <a:endParaRPr lang="en-US" altLang="en-US"/>
          </a:p>
        </p:txBody>
      </p:sp>
      <p:sp>
        <p:nvSpPr>
          <p:cNvPr id="3115" name="Rectangle 43">
            <a:extLst>
              <a:ext uri="{FF2B5EF4-FFF2-40B4-BE49-F238E27FC236}">
                <a16:creationId xmlns:a16="http://schemas.microsoft.com/office/drawing/2014/main" id="{4E36DD1A-9CE2-6630-7570-500175A2858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98"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 id="2147490578" r:id="rId12"/>
    <p:sldLayoutId id="214749057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49B45-F503-3235-67A7-4461F199CE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43D9382E-F070-E4B7-61D1-5381D53665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0900" name="Rectangle 4">
            <a:extLst>
              <a:ext uri="{FF2B5EF4-FFF2-40B4-BE49-F238E27FC236}">
                <a16:creationId xmlns:a16="http://schemas.microsoft.com/office/drawing/2014/main" id="{BD9D0DDA-7E52-BD06-AA81-530B6EE0161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1" name="Rectangle 5">
            <a:extLst>
              <a:ext uri="{FF2B5EF4-FFF2-40B4-BE49-F238E27FC236}">
                <a16:creationId xmlns:a16="http://schemas.microsoft.com/office/drawing/2014/main" id="{59530C67-B83C-A936-E710-42000244440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2" name="Rectangle 6">
            <a:extLst>
              <a:ext uri="{FF2B5EF4-FFF2-40B4-BE49-F238E27FC236}">
                <a16:creationId xmlns:a16="http://schemas.microsoft.com/office/drawing/2014/main" id="{B34070AE-9CC7-6D18-BA0E-7E12285EBDC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12E2F455-6B20-6F42-B94D-93839EFBEC5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99" r:id="rId1"/>
    <p:sldLayoutId id="2147490700" r:id="rId2"/>
    <p:sldLayoutId id="2147490701" r:id="rId3"/>
    <p:sldLayoutId id="2147490702" r:id="rId4"/>
    <p:sldLayoutId id="2147490703" r:id="rId5"/>
    <p:sldLayoutId id="2147490704" r:id="rId6"/>
    <p:sldLayoutId id="2147490705" r:id="rId7"/>
    <p:sldLayoutId id="2147490706" r:id="rId8"/>
    <p:sldLayoutId id="2147490707" r:id="rId9"/>
    <p:sldLayoutId id="2147490708" r:id="rId10"/>
    <p:sldLayoutId id="214749070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9C4AE6B-4289-5EBA-CF17-D16BAB93EC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339" name="Rectangle 3">
            <a:extLst>
              <a:ext uri="{FF2B5EF4-FFF2-40B4-BE49-F238E27FC236}">
                <a16:creationId xmlns:a16="http://schemas.microsoft.com/office/drawing/2014/main" id="{81856F87-6170-615C-7911-FD72740597F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32452" name="Rectangle 4">
            <a:extLst>
              <a:ext uri="{FF2B5EF4-FFF2-40B4-BE49-F238E27FC236}">
                <a16:creationId xmlns:a16="http://schemas.microsoft.com/office/drawing/2014/main" id="{809FA1CD-8A47-164E-877D-8A0B1B87F02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a:extLst>
              <a:ext uri="{FF2B5EF4-FFF2-40B4-BE49-F238E27FC236}">
                <a16:creationId xmlns:a16="http://schemas.microsoft.com/office/drawing/2014/main" id="{F4F77EB5-56B9-4456-A6D3-F08E6857ADC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a:extLst>
              <a:ext uri="{FF2B5EF4-FFF2-40B4-BE49-F238E27FC236}">
                <a16:creationId xmlns:a16="http://schemas.microsoft.com/office/drawing/2014/main" id="{B27DA8F2-76DF-55F5-6AEC-3080333A2D1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7246D531-D74C-1842-9CC9-048E59137991}"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10" r:id="rId1"/>
    <p:sldLayoutId id="2147490711" r:id="rId2"/>
    <p:sldLayoutId id="2147490712" r:id="rId3"/>
    <p:sldLayoutId id="2147490713" r:id="rId4"/>
    <p:sldLayoutId id="2147490714" r:id="rId5"/>
    <p:sldLayoutId id="2147490715" r:id="rId6"/>
    <p:sldLayoutId id="2147490716" r:id="rId7"/>
    <p:sldLayoutId id="2147490717" r:id="rId8"/>
    <p:sldLayoutId id="2147490718" r:id="rId9"/>
    <p:sldLayoutId id="2147490719" r:id="rId10"/>
    <p:sldLayoutId id="21474907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75D6F91-43E1-E3C5-8402-589ED4EDCAE1}"/>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483" name="Rectangle 3">
            <a:extLst>
              <a:ext uri="{FF2B5EF4-FFF2-40B4-BE49-F238E27FC236}">
                <a16:creationId xmlns:a16="http://schemas.microsoft.com/office/drawing/2014/main" id="{0DF0EC5C-3467-AC7D-8BA8-E28CC85EB8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CFC95801-5A4C-39A2-7540-475C0CA4C9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B05613-04CE-AF35-641B-F578DB410E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38917FD-B401-F52B-97D7-FEC1C1DF5C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C298705-FC42-5043-BFDE-C96C703013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 id="2147490775" r:id="rId12"/>
    <p:sldLayoutId id="21474907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A3AF45-C3AB-A952-3D84-4D48D3CEE2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275E97F2-6E71-21D4-5B28-36CBDC35DF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A73ABE80-2003-15E2-7D01-016029D179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89E92BBC-217B-6D9A-A790-C46DEADF81C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9C8CE938-62CD-780A-A1D2-A89F364323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33B77619-916B-DF4E-914E-D0D3F66F4A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48" r:id="rId1"/>
    <p:sldLayoutId id="2147490649" r:id="rId2"/>
    <p:sldLayoutId id="2147490650" r:id="rId3"/>
    <p:sldLayoutId id="2147490651" r:id="rId4"/>
    <p:sldLayoutId id="2147490652" r:id="rId5"/>
    <p:sldLayoutId id="2147490653" r:id="rId6"/>
    <p:sldLayoutId id="2147490654" r:id="rId7"/>
    <p:sldLayoutId id="2147490655" r:id="rId8"/>
    <p:sldLayoutId id="2147490656" r:id="rId9"/>
    <p:sldLayoutId id="2147490657" r:id="rId10"/>
    <p:sldLayoutId id="21474906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0.xml"/><Relationship Id="rId1" Type="http://schemas.openxmlformats.org/officeDocument/2006/relationships/slideLayout" Target="../slideLayouts/slideLayout73.xml"/><Relationship Id="rId5" Type="http://schemas.openxmlformats.org/officeDocument/2006/relationships/image" Target="../media/image114.jpeg"/><Relationship Id="rId4" Type="http://schemas.openxmlformats.org/officeDocument/2006/relationships/image" Target="../media/image11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133.xm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6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3.xml"/><Relationship Id="rId1" Type="http://schemas.openxmlformats.org/officeDocument/2006/relationships/tags" Target="../tags/tag4.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3.xml"/><Relationship Id="rId1" Type="http://schemas.openxmlformats.org/officeDocument/2006/relationships/tags" Target="../tags/tag5.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3.xml"/><Relationship Id="rId1" Type="http://schemas.openxmlformats.org/officeDocument/2006/relationships/tags" Target="../tags/tag6.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ags" Target="../tags/tag7.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56.emf"/><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53.xml"/><Relationship Id="rId1" Type="http://schemas.openxmlformats.org/officeDocument/2006/relationships/slideLayout" Target="../slideLayouts/slideLayout50.xml"/><Relationship Id="rId4" Type="http://schemas.openxmlformats.org/officeDocument/2006/relationships/image" Target="../media/image65.emf"/></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61.xml"/><Relationship Id="rId4" Type="http://schemas.openxmlformats.org/officeDocument/2006/relationships/slide" Target="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3.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25.xml"/><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73.xml"/><Relationship Id="rId5" Type="http://schemas.openxmlformats.org/officeDocument/2006/relationships/image" Target="../media/image103.png"/><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43.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73.xml"/><Relationship Id="rId5" Type="http://schemas.openxmlformats.org/officeDocument/2006/relationships/image" Target="../media/image107.png"/><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7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6290" name="Picture 4">
            <a:extLst>
              <a:ext uri="{FF2B5EF4-FFF2-40B4-BE49-F238E27FC236}">
                <a16:creationId xmlns:a16="http://schemas.microsoft.com/office/drawing/2014/main" id="{242388F9-BC6B-0778-C637-5E232046B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5DD4F8D-4D5F-DCDE-A6F5-54D489EC7542}"/>
              </a:ext>
            </a:extLst>
          </p:cNvPr>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تيموثاوس</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3</a:t>
            </a:r>
          </a:p>
        </p:txBody>
      </p:sp>
      <p:sp>
        <p:nvSpPr>
          <p:cNvPr id="900098" name="Rectangle 2">
            <a:extLst>
              <a:ext uri="{FF2B5EF4-FFF2-40B4-BE49-F238E27FC236}">
                <a16:creationId xmlns:a16="http://schemas.microsoft.com/office/drawing/2014/main" id="{260FB1C7-8D27-DFBA-81E7-1701C312620E}"/>
              </a:ext>
            </a:extLst>
          </p:cNvPr>
          <p:cNvSpPr>
            <a:spLocks noGrp="1" noChangeArrowheads="1"/>
          </p:cNvSpPr>
          <p:nvPr>
            <p:ph type="ctrTitle"/>
          </p:nvPr>
        </p:nvSpPr>
        <p:spPr>
          <a:xfrm>
            <a:off x="900113" y="1412875"/>
            <a:ext cx="7451725" cy="29511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9600" dirty="0">
                <a:effectLst>
                  <a:glow rad="127000">
                    <a:schemeClr val="tx1"/>
                  </a:glow>
                </a:effectLst>
                <a:ea typeface="ＭＳ Ｐゴシック" charset="0"/>
                <a:cs typeface="ＭＳ Ｐゴシック" charset="0"/>
              </a:rPr>
              <a:t>كيف نتعامل مع العلمانية</a:t>
            </a:r>
            <a:endParaRPr lang="en-US" sz="16600" dirty="0">
              <a:effectLst>
                <a:glow rad="127000">
                  <a:schemeClr val="tx1"/>
                </a:glow>
              </a:effectLst>
              <a:ea typeface="ＭＳ Ｐゴシック" charset="0"/>
              <a:cs typeface="ＭＳ Ｐゴシック" charset="0"/>
            </a:endParaRPr>
          </a:p>
        </p:txBody>
      </p:sp>
      <p:sp>
        <p:nvSpPr>
          <p:cNvPr id="2" name="Rectangle 1">
            <a:extLst>
              <a:ext uri="{FF2B5EF4-FFF2-40B4-BE49-F238E27FC236}">
                <a16:creationId xmlns:a16="http://schemas.microsoft.com/office/drawing/2014/main" id="{408F5EFD-FB1A-B071-868C-DAD1D48EF53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S PGothic" panose="020B0600070205080204"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ea typeface="MS PGothic" panose="020B0600070205080204" pitchFamily="34" charset="-128"/>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S PGothic" panose="020B0600070205080204"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ea typeface="MS PGothic" panose="020B0600070205080204" pitchFamily="34" charset="-128"/>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S PGothic" panose="020B0600070205080204" pitchFamily="34" charset="-128"/>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1">
            <a:extLst>
              <a:ext uri="{FF2B5EF4-FFF2-40B4-BE49-F238E27FC236}">
                <a16:creationId xmlns:a16="http://schemas.microsoft.com/office/drawing/2014/main" id="{87C6C21A-4E96-7A2C-3454-14FD0819A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ACFAB34-D52D-B3A7-6B73-3A55E671D510}"/>
              </a:ext>
            </a:extLst>
          </p:cNvPr>
          <p:cNvSpPr>
            <a:spLocks noGrp="1" noChangeArrowheads="1"/>
          </p:cNvSpPr>
          <p:nvPr>
            <p:ph type="ctrTitle"/>
          </p:nvPr>
        </p:nvSpPr>
        <p:spPr>
          <a:xfrm>
            <a:off x="0" y="5877272"/>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مزارع سنغافورة العائمة</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2">
            <a:extLst>
              <a:ext uri="{FF2B5EF4-FFF2-40B4-BE49-F238E27FC236}">
                <a16:creationId xmlns:a16="http://schemas.microsoft.com/office/drawing/2014/main" id="{67140D4C-11DC-682A-3360-781DB02530DE}"/>
              </a:ext>
            </a:extLst>
          </p:cNvPr>
          <p:cNvSpPr>
            <a:spLocks noGrp="1"/>
          </p:cNvSpPr>
          <p:nvPr>
            <p:ph type="ctrTitle"/>
          </p:nvPr>
        </p:nvSpPr>
        <p:spPr>
          <a:xfrm>
            <a:off x="1806575" y="374650"/>
            <a:ext cx="4483100" cy="3471863"/>
          </a:xfrm>
        </p:spPr>
        <p:txBody>
          <a:bodyPr/>
          <a:lstStyle/>
          <a:p>
            <a:r>
              <a:rPr lang="en-US" altLang="en-US" dirty="0">
                <a:solidFill>
                  <a:schemeClr val="bg1"/>
                </a:solidFill>
              </a:rPr>
              <a:t>DTS Online</a:t>
            </a:r>
          </a:p>
        </p:txBody>
      </p:sp>
      <p:pic>
        <p:nvPicPr>
          <p:cNvPr id="484355" name="Picture 2" descr="Dallas Theological Seminary - Dallas Theological Seminary - Free Online  CoursesDallas Theological Seminary – Free Online Courses">
            <a:extLst>
              <a:ext uri="{FF2B5EF4-FFF2-40B4-BE49-F238E27FC236}">
                <a16:creationId xmlns:a16="http://schemas.microsoft.com/office/drawing/2014/main" id="{64517E3E-6C11-AA3F-E544-3F1D0921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mans - Dallas Theological Seminary - Free Online CoursesDallas  Theological Seminary – Free Online Courses">
            <a:extLst>
              <a:ext uri="{FF2B5EF4-FFF2-40B4-BE49-F238E27FC236}">
                <a16:creationId xmlns:a16="http://schemas.microsoft.com/office/drawing/2014/main" id="{39CC4BDF-EAF2-AA13-B157-F2912B5F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5500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a:extLst>
              <a:ext uri="{FF2B5EF4-FFF2-40B4-BE49-F238E27FC236}">
                <a16:creationId xmlns:a16="http://schemas.microsoft.com/office/drawing/2014/main" id="{04C270E2-4E9B-28C3-981E-45E026467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788" y="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11B0AFA1-3912-1C2D-04E0-BDE2E7972574}"/>
              </a:ext>
            </a:extLst>
          </p:cNvPr>
          <p:cNvSpPr>
            <a:spLocks noGrp="1" noChangeArrowheads="1"/>
          </p:cNvSpPr>
          <p:nvPr>
            <p:ph type="title" idx="4294967295"/>
          </p:nvPr>
        </p:nvSpPr>
        <p:spPr>
          <a:xfrm>
            <a:off x="3895258" y="157490"/>
            <a:ext cx="1048685"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5379" name="Text Box 3">
            <a:extLst>
              <a:ext uri="{FF2B5EF4-FFF2-40B4-BE49-F238E27FC236}">
                <a16:creationId xmlns:a16="http://schemas.microsoft.com/office/drawing/2014/main" id="{AFF8B2FC-FA6F-57D6-68B3-FB29BA744B25}"/>
              </a:ext>
            </a:extLst>
          </p:cNvPr>
          <p:cNvSpPr txBox="1">
            <a:spLocks noChangeArrowheads="1"/>
          </p:cNvSpPr>
          <p:nvPr/>
        </p:nvSpPr>
        <p:spPr bwMode="auto">
          <a:xfrm>
            <a:off x="7917269"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237</a:t>
            </a:r>
            <a:endParaRPr lang="en-US" altLang="en-US" b="1" dirty="0">
              <a:solidFill>
                <a:srgbClr val="000000"/>
              </a:solidFill>
              <a:cs typeface="Arial" panose="020B0604020202020204" pitchFamily="34" charset="0"/>
            </a:endParaRPr>
          </a:p>
        </p:txBody>
      </p:sp>
      <p:sp>
        <p:nvSpPr>
          <p:cNvPr id="115717" name="Text Box 5">
            <a:extLst>
              <a:ext uri="{FF2B5EF4-FFF2-40B4-BE49-F238E27FC236}">
                <a16:creationId xmlns:a16="http://schemas.microsoft.com/office/drawing/2014/main" id="{81093EC8-36C4-09CD-C607-1AACF5469011}"/>
              </a:ext>
            </a:extLst>
          </p:cNvPr>
          <p:cNvSpPr txBox="1">
            <a:spLocks noChangeArrowheads="1"/>
          </p:cNvSpPr>
          <p:nvPr/>
        </p:nvSpPr>
        <p:spPr bwMode="auto">
          <a:xfrm>
            <a:off x="1066800" y="990600"/>
            <a:ext cx="5181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ea typeface="SimSun" panose="02010600030101010101" pitchFamily="2" charset="-122"/>
                <a:cs typeface="Arial" panose="020B0604020202020204" pitchFamily="34" charset="0"/>
              </a:rPr>
              <a:t>هل هناك شيء أقوى ضد الهرطقة من كلمة الله – الأساليب، والمنطق، وتجاهل التعاليم الكاذبة، وما إلى ذلك؟</a:t>
            </a:r>
            <a:r>
              <a:rPr lang="en-US" altLang="zh-CN" sz="3200" b="1" dirty="0">
                <a:ea typeface="SimSun" panose="02010600030101010101" pitchFamily="2" charset="-122"/>
                <a:cs typeface="Arial" panose="020B0604020202020204" pitchFamily="34" charset="0"/>
              </a:rPr>
              <a:t> </a:t>
            </a:r>
          </a:p>
          <a:p>
            <a:pPr algn="ctr" eaLnBrk="1" hangingPunct="1"/>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مع أن التعليم المناسب ليس هو الشيء الوحيد الذي نحتاجه، لكنه الشيء الأكثر أهمية.</a:t>
            </a:r>
            <a:endParaRPr lang="en-US" altLang="zh-CN" sz="3200" b="1" dirty="0">
              <a:ea typeface="SimSun" panose="02010600030101010101" pitchFamily="2" charset="-122"/>
              <a:cs typeface="Arial" panose="020B0604020202020204" pitchFamily="34" charset="0"/>
            </a:endParaRPr>
          </a:p>
        </p:txBody>
      </p:sp>
      <p:pic>
        <p:nvPicPr>
          <p:cNvPr id="485381" name="Picture 7" descr="j0289303">
            <a:extLst>
              <a:ext uri="{FF2B5EF4-FFF2-40B4-BE49-F238E27FC236}">
                <a16:creationId xmlns:a16="http://schemas.microsoft.com/office/drawing/2014/main" id="{02EC4DCF-F5BA-2359-71F2-0161C9A6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2" name="WordArt 7">
            <a:extLst>
              <a:ext uri="{FF2B5EF4-FFF2-40B4-BE49-F238E27FC236}">
                <a16:creationId xmlns:a16="http://schemas.microsoft.com/office/drawing/2014/main" id="{03F0CAA3-EA1A-F80A-0CE3-F3B7C1C0E4B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dirty="0">
                <a:solidFill>
                  <a:srgbClr val="FFFFFF"/>
                </a:solidFill>
                <a:ea typeface="ＭＳ Ｐゴシック" charset="0"/>
              </a:rPr>
              <a:t>الكرازة</a:t>
            </a:r>
            <a:r>
              <a:rPr lang="en-US" sz="4000" dirty="0">
                <a:solidFill>
                  <a:srgbClr val="FFFFFF"/>
                </a:solidFill>
                <a:ea typeface="ＭＳ Ｐゴシック" charset="0"/>
              </a:rPr>
              <a:t>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Tree>
    <p:extLst>
      <p:ext uri="{BB962C8B-B14F-4D97-AF65-F5344CB8AC3E}">
        <p14:creationId xmlns:p14="http://schemas.microsoft.com/office/powerpoint/2010/main" val="4193050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4D4249BA-396A-D274-A40D-FF75EB2517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4EA5319-0A91-77B0-217E-844F13DD52A2}"/>
              </a:ext>
            </a:extLst>
          </p:cNvPr>
          <p:cNvSpPr>
            <a:spLocks noGrp="1" noChangeArrowheads="1"/>
          </p:cNvSpPr>
          <p:nvPr>
            <p:ph type="ctrTitle"/>
          </p:nvPr>
        </p:nvSpPr>
        <p:spPr>
          <a:xfrm>
            <a:off x="0" y="5138088"/>
            <a:ext cx="9144000" cy="160243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ألا يجب أن نكون متشجعين ؟</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560FEB6-0FCC-E1BC-2391-A3B12BB96446}"/>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لا يجب أن تتفاءل </a:t>
            </a:r>
            <a:endParaRPr lang="en-US" sz="5400" dirty="0">
              <a:effectLst>
                <a:glow rad="127000">
                  <a:schemeClr val="tx1"/>
                </a:glow>
              </a:effectLst>
              <a:ea typeface="ＭＳ Ｐゴシック" charset="0"/>
              <a:cs typeface="ＭＳ Ｐゴシック" charset="0"/>
            </a:endParaRPr>
          </a:p>
        </p:txBody>
      </p:sp>
      <p:pic>
        <p:nvPicPr>
          <p:cNvPr id="238595" name="Picture 1">
            <a:extLst>
              <a:ext uri="{FF2B5EF4-FFF2-40B4-BE49-F238E27FC236}">
                <a16:creationId xmlns:a16="http://schemas.microsoft.com/office/drawing/2014/main" id="{A25D9016-1041-BB90-8732-E55ABC95E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AD58B09-1E5E-54B9-5008-8384FC0F519B}"/>
              </a:ext>
            </a:extLst>
          </p:cNvPr>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كمسيحي ، هل لديك تفاؤل بخصوص المستقبل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Picture 1">
            <a:extLst>
              <a:ext uri="{FF2B5EF4-FFF2-40B4-BE49-F238E27FC236}">
                <a16:creationId xmlns:a16="http://schemas.microsoft.com/office/drawing/2014/main" id="{231C516E-0C2D-2617-D572-7DA5D34FEB1A}"/>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900098" name="Rectangle 2">
            <a:extLst>
              <a:ext uri="{FF2B5EF4-FFF2-40B4-BE49-F238E27FC236}">
                <a16:creationId xmlns:a16="http://schemas.microsoft.com/office/drawing/2014/main" id="{E05BDCC1-B7BA-34C3-0640-0915CA778C9B}"/>
              </a:ext>
            </a:extLst>
          </p:cNvPr>
          <p:cNvSpPr>
            <a:spLocks noGrp="1" noChangeArrowheads="1"/>
          </p:cNvSpPr>
          <p:nvPr>
            <p:ph type="ctrTitle"/>
          </p:nvPr>
        </p:nvSpPr>
        <p:spPr>
          <a:xfrm>
            <a:off x="49784" y="58900"/>
            <a:ext cx="9036496" cy="62722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cs typeface="ＭＳ Ｐゴシック" charset="0"/>
              </a:rPr>
              <a:t>ستصبح الأمور أسوأ</a:t>
            </a:r>
            <a:endParaRPr lang="en-US" dirty="0">
              <a:effectLst>
                <a:glow rad="127000">
                  <a:schemeClr val="tx1"/>
                </a:glow>
              </a:effectLst>
              <a:ea typeface="ＭＳ Ｐゴシック" charset="0"/>
              <a:cs typeface="ＭＳ Ｐゴシック" charset="0"/>
            </a:endParaRPr>
          </a:p>
        </p:txBody>
      </p:sp>
      <p:pic>
        <p:nvPicPr>
          <p:cNvPr id="239620" name="Picture 1">
            <a:extLst>
              <a:ext uri="{FF2B5EF4-FFF2-40B4-BE49-F238E27FC236}">
                <a16:creationId xmlns:a16="http://schemas.microsoft.com/office/drawing/2014/main" id="{2F981619-8333-4584-5E83-E9336F104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descr="EXPTEXTB">
            <a:extLst>
              <a:ext uri="{FF2B5EF4-FFF2-40B4-BE49-F238E27FC236}">
                <a16:creationId xmlns:a16="http://schemas.microsoft.com/office/drawing/2014/main" id="{7A80E4AD-565C-6392-CF4C-5FF42B604E29}"/>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Times New Roman"/>
            </a:endParaRPr>
          </a:p>
        </p:txBody>
      </p:sp>
      <p:sp>
        <p:nvSpPr>
          <p:cNvPr id="222211" name="Text Box 20">
            <a:extLst>
              <a:ext uri="{FF2B5EF4-FFF2-40B4-BE49-F238E27FC236}">
                <a16:creationId xmlns:a16="http://schemas.microsoft.com/office/drawing/2014/main" id="{05F07633-2DE6-EA67-1771-EC5A3BA76511}"/>
              </a:ext>
            </a:extLst>
          </p:cNvPr>
          <p:cNvSpPr txBox="1">
            <a:spLocks noChangeArrowheads="1"/>
          </p:cNvSpPr>
          <p:nvPr/>
        </p:nvSpPr>
        <p:spPr bwMode="auto">
          <a:xfrm>
            <a:off x="8296275" y="2381250"/>
            <a:ext cx="771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ربيع 68</a:t>
            </a:r>
            <a:endParaRPr kumimoji="0" lang="en-US"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الكنيسة</a:t>
            </a:r>
            <a:endParaRPr kumimoji="0" lang="en-US"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40966" name="Text Box 6">
            <a:extLst>
              <a:ext uri="{FF2B5EF4-FFF2-40B4-BE49-F238E27FC236}">
                <a16:creationId xmlns:a16="http://schemas.microsoft.com/office/drawing/2014/main" id="{6E2F9634-C77E-0073-AAF6-F1CF04293519}"/>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ea typeface="+mn-ea"/>
                <a:cs typeface="Times New Roman"/>
              </a:rPr>
              <a:t>أع</a:t>
            </a:r>
            <a:r>
              <a:rPr kumimoji="0" lang="en-US" sz="16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9</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13</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14</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15</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16</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18</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21</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27</a:t>
            </a:r>
            <a:r>
              <a:rPr kumimoji="0" lang="en-US" sz="2000" b="1" u="none" strike="noStrike" kern="1200" cap="none" spc="0" normalizeH="0" baseline="0" noProof="0" dirty="0">
                <a:ln>
                  <a:noFill/>
                </a:ln>
                <a:solidFill>
                  <a:srgbClr val="000000"/>
                </a:solidFill>
                <a:effectLst/>
                <a:uLnTx/>
                <a:uFillTx/>
                <a:ea typeface="+mn-ea"/>
                <a:cs typeface="Times New Roman"/>
              </a:rPr>
              <a:t>     </a:t>
            </a:r>
            <a:r>
              <a:rPr kumimoji="0" lang="ar-JO" sz="2000" b="1" u="none" strike="noStrike" kern="1200" cap="none" spc="0" normalizeH="0" baseline="0" noProof="0" dirty="0">
                <a:ln>
                  <a:noFill/>
                </a:ln>
                <a:solidFill>
                  <a:srgbClr val="000000"/>
                </a:solidFill>
                <a:effectLst/>
                <a:uLnTx/>
                <a:uFillTx/>
                <a:ea typeface="+mn-ea"/>
                <a:cs typeface="Times New Roman"/>
              </a:rPr>
              <a:t>28</a:t>
            </a:r>
            <a:endParaRPr kumimoji="0" lang="en-US" sz="2000" b="1" u="none" strike="noStrike" kern="1200" cap="none" spc="0" normalizeH="0" baseline="0" noProof="0" dirty="0">
              <a:ln>
                <a:noFill/>
              </a:ln>
              <a:solidFill>
                <a:srgbClr val="000000"/>
              </a:solidFill>
              <a:effectLst/>
              <a:uLnTx/>
              <a:uFillTx/>
              <a:ea typeface="+mn-ea"/>
              <a:cs typeface="Times New Roman"/>
            </a:endParaRPr>
          </a:p>
        </p:txBody>
      </p:sp>
      <p:sp>
        <p:nvSpPr>
          <p:cNvPr id="222213" name="Text Box 16">
            <a:extLst>
              <a:ext uri="{FF2B5EF4-FFF2-40B4-BE49-F238E27FC236}">
                <a16:creationId xmlns:a16="http://schemas.microsoft.com/office/drawing/2014/main" id="{0290540D-5330-EF59-034F-3D86891CCCDA}"/>
              </a:ext>
            </a:extLst>
          </p:cNvPr>
          <p:cNvSpPr txBox="1">
            <a:spLocks noChangeArrowheads="1"/>
          </p:cNvSpPr>
          <p:nvPr/>
        </p:nvSpPr>
        <p:spPr bwMode="auto">
          <a:xfrm>
            <a:off x="1828800" y="2339975"/>
            <a:ext cx="83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خريف 49</a:t>
            </a:r>
            <a:endParaRPr kumimoji="0" lang="en-US"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المجمع</a:t>
            </a:r>
            <a:endParaRPr kumimoji="0" lang="en-US"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222214" name="Text Box 17">
            <a:extLst>
              <a:ext uri="{FF2B5EF4-FFF2-40B4-BE49-F238E27FC236}">
                <a16:creationId xmlns:a16="http://schemas.microsoft.com/office/drawing/2014/main" id="{18947F6B-1AA1-108D-F447-B894C176E3F2}"/>
              </a:ext>
            </a:extLst>
          </p:cNvPr>
          <p:cNvSpPr txBox="1">
            <a:spLocks noChangeArrowheads="1"/>
          </p:cNvSpPr>
          <p:nvPr/>
        </p:nvSpPr>
        <p:spPr bwMode="auto">
          <a:xfrm>
            <a:off x="4724400" y="21336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آب 59</a:t>
            </a:r>
            <a:endParaRPr kumimoji="0" lang="en-US"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المحاكمات</a:t>
            </a:r>
            <a:endParaRPr kumimoji="0" lang="en-US" altLang="en-US" sz="18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222215" name="Line 19">
            <a:extLst>
              <a:ext uri="{FF2B5EF4-FFF2-40B4-BE49-F238E27FC236}">
                <a16:creationId xmlns:a16="http://schemas.microsoft.com/office/drawing/2014/main" id="{4BB6725C-CA4D-5062-8021-D31F375DC2E6}"/>
              </a:ext>
            </a:extLst>
          </p:cNvPr>
          <p:cNvSpPr>
            <a:spLocks noChangeShapeType="1"/>
          </p:cNvSpPr>
          <p:nvPr/>
        </p:nvSpPr>
        <p:spPr bwMode="auto">
          <a:xfrm>
            <a:off x="0" y="2590800"/>
            <a:ext cx="9144000" cy="6032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Times New Roman"/>
            </a:endParaRPr>
          </a:p>
        </p:txBody>
      </p:sp>
      <p:sp>
        <p:nvSpPr>
          <p:cNvPr id="222216" name="Text Box 21">
            <a:extLst>
              <a:ext uri="{FF2B5EF4-FFF2-40B4-BE49-F238E27FC236}">
                <a16:creationId xmlns:a16="http://schemas.microsoft.com/office/drawing/2014/main" id="{F721ADED-EE61-FB77-9BB9-94E9F1110B9B}"/>
              </a:ext>
            </a:extLst>
          </p:cNvPr>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35</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48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49</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50</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52</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53</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57</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60</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62</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67</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68</a:t>
            </a:r>
            <a:r>
              <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     </a:t>
            </a:r>
            <a:r>
              <a:rPr kumimoji="0" lang="ar-JO"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95</a:t>
            </a:r>
            <a:endParaRPr kumimoji="0" lang="en-US" altLang="en-US" sz="20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222217" name="Text Box 7">
            <a:extLst>
              <a:ext uri="{FF2B5EF4-FFF2-40B4-BE49-F238E27FC236}">
                <a16:creationId xmlns:a16="http://schemas.microsoft.com/office/drawing/2014/main" id="{FBEEDDF8-7F67-B9E5-AF75-80A0B93E329F}"/>
              </a:ext>
            </a:extLst>
          </p:cNvPr>
          <p:cNvSpPr txBox="1">
            <a:spLocks noChangeAspect="1" noChangeArrowheads="1"/>
          </p:cNvSpPr>
          <p:nvPr/>
        </p:nvSpPr>
        <p:spPr bwMode="auto">
          <a:xfrm>
            <a:off x="914400" y="1987550"/>
            <a:ext cx="987425"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نيسان 48-</a:t>
            </a:r>
            <a:br>
              <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أيلول 49</a:t>
            </a:r>
            <a:endPar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1</a:t>
            </a:r>
            <a:br>
              <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غلاطية</a:t>
            </a:r>
            <a:endPar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p:txBody>
      </p:sp>
      <p:sp>
        <p:nvSpPr>
          <p:cNvPr id="222218" name="Text Box 9">
            <a:extLst>
              <a:ext uri="{FF2B5EF4-FFF2-40B4-BE49-F238E27FC236}">
                <a16:creationId xmlns:a16="http://schemas.microsoft.com/office/drawing/2014/main" id="{262ACEE5-5BA1-DAB8-F92C-D5EE3CD464A3}"/>
              </a:ext>
            </a:extLst>
          </p:cNvPr>
          <p:cNvSpPr txBox="1">
            <a:spLocks noChangeAspect="1" noChangeArrowheads="1"/>
          </p:cNvSpPr>
          <p:nvPr/>
        </p:nvSpPr>
        <p:spPr bwMode="auto">
          <a:xfrm>
            <a:off x="3743325" y="1987550"/>
            <a:ext cx="1017588"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ربيع 53-</a:t>
            </a:r>
            <a:br>
              <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ايار 57</a:t>
            </a:r>
            <a:endPar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3</a:t>
            </a:r>
            <a:br>
              <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أسيا</a:t>
            </a:r>
            <a:endParaRPr kumimoji="0" lang="en-US" altLang="en-US" sz="20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11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p:txBody>
      </p:sp>
      <p:sp>
        <p:nvSpPr>
          <p:cNvPr id="40970" name="Text Box 10">
            <a:extLst>
              <a:ext uri="{FF2B5EF4-FFF2-40B4-BE49-F238E27FC236}">
                <a16:creationId xmlns:a16="http://schemas.microsoft.com/office/drawing/2014/main" id="{8D4E3DD6-5567-A189-A645-1D5B3D93D7E0}"/>
              </a:ext>
            </a:extLst>
          </p:cNvPr>
          <p:cNvSpPr txBox="1">
            <a:spLocks noChangeAspect="1" noChangeArrowheads="1"/>
          </p:cNvSpPr>
          <p:nvPr/>
        </p:nvSpPr>
        <p:spPr bwMode="auto">
          <a:xfrm>
            <a:off x="5286375" y="1987550"/>
            <a:ext cx="987425" cy="1317625"/>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a:extLst>
              <a:ext uri="{FF2B5EF4-FFF2-40B4-BE49-F238E27FC236}">
                <a16:creationId xmlns:a16="http://schemas.microsoft.com/office/drawing/2014/main" id="{A00F8193-96FA-508D-6C2F-7A67C93E7B9D}"/>
              </a:ext>
            </a:extLst>
          </p:cNvPr>
          <p:cNvSpPr txBox="1">
            <a:spLocks noChangeAspect="1" noChangeArrowheads="1"/>
          </p:cNvSpPr>
          <p:nvPr/>
        </p:nvSpPr>
        <p:spPr bwMode="auto">
          <a:xfrm>
            <a:off x="7315200" y="1987550"/>
            <a:ext cx="987425" cy="1317625"/>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22221" name="TextBox 27">
            <a:extLst>
              <a:ext uri="{FF2B5EF4-FFF2-40B4-BE49-F238E27FC236}">
                <a16:creationId xmlns:a16="http://schemas.microsoft.com/office/drawing/2014/main" id="{4105FCAD-5499-F6DD-343F-31899B581039}"/>
              </a:ext>
            </a:extLst>
          </p:cNvPr>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38</a:t>
            </a:r>
            <a:b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124</a:t>
            </a:r>
            <a:b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39-41</a:t>
            </a:r>
            <a:endPar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
        <p:nvSpPr>
          <p:cNvPr id="222222" name="Text Box 9">
            <a:extLst>
              <a:ext uri="{FF2B5EF4-FFF2-40B4-BE49-F238E27FC236}">
                <a16:creationId xmlns:a16="http://schemas.microsoft.com/office/drawing/2014/main" id="{EF9CF383-B3CA-097F-57FC-75A2938AE093}"/>
              </a:ext>
            </a:extLst>
          </p:cNvPr>
          <p:cNvSpPr txBox="1">
            <a:spLocks noChangeAspect="1" noChangeArrowheads="1"/>
          </p:cNvSpPr>
          <p:nvPr/>
        </p:nvSpPr>
        <p:spPr bwMode="auto">
          <a:xfrm>
            <a:off x="6324600" y="1987550"/>
            <a:ext cx="987425"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ربيع 62 -</a:t>
            </a:r>
            <a:br>
              <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خريف 67</a:t>
            </a:r>
            <a:endPar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4</a:t>
            </a:r>
            <a:br>
              <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إسبانيا</a:t>
            </a:r>
            <a:endPar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p:txBody>
      </p:sp>
      <p:sp>
        <p:nvSpPr>
          <p:cNvPr id="34" name="Title 33">
            <a:extLst>
              <a:ext uri="{FF2B5EF4-FFF2-40B4-BE49-F238E27FC236}">
                <a16:creationId xmlns:a16="http://schemas.microsoft.com/office/drawing/2014/main" id="{6DF78E51-3C22-C529-EB65-04EEC2B93AC6}"/>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ext uri="{91240B29-F687-4f45-9708-019B960494DF}"/>
            <a:ext uri="{FAA26D3D-D897-4be2-8F04-BA451C77F1D7}"/>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a:extLst>
              <a:ext uri="{FF2B5EF4-FFF2-40B4-BE49-F238E27FC236}">
                <a16:creationId xmlns:a16="http://schemas.microsoft.com/office/drawing/2014/main" id="{211EDF03-F72A-2C67-9B1D-9A3E6D088EBB}"/>
              </a:ext>
            </a:extLst>
          </p:cNvPr>
          <p:cNvSpPr txBox="1">
            <a:spLocks noChangeArrowheads="1"/>
          </p:cNvSpPr>
          <p:nvPr/>
        </p:nvSpPr>
        <p:spPr bwMode="auto">
          <a:xfrm>
            <a:off x="9906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a:extLst>
              <a:ext uri="{FF2B5EF4-FFF2-40B4-BE49-F238E27FC236}">
                <a16:creationId xmlns:a16="http://schemas.microsoft.com/office/drawing/2014/main" id="{4BD4BC0D-0378-A1BB-00F8-0A1FD77D6CCB}"/>
              </a:ext>
            </a:extLst>
          </p:cNvPr>
          <p:cNvSpPr txBox="1">
            <a:spLocks noChangeArrowheads="1"/>
          </p:cNvSpPr>
          <p:nvPr/>
        </p:nvSpPr>
        <p:spPr bwMode="auto">
          <a:xfrm>
            <a:off x="271303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a:extLst>
              <a:ext uri="{FF2B5EF4-FFF2-40B4-BE49-F238E27FC236}">
                <a16:creationId xmlns:a16="http://schemas.microsoft.com/office/drawing/2014/main" id="{FFCE5067-920D-6DFA-A807-AEC1EF13F771}"/>
              </a:ext>
            </a:extLst>
          </p:cNvPr>
          <p:cNvSpPr txBox="1">
            <a:spLocks noChangeArrowheads="1"/>
          </p:cNvSpPr>
          <p:nvPr/>
        </p:nvSpPr>
        <p:spPr bwMode="auto">
          <a:xfrm>
            <a:off x="271303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a:extLst>
              <a:ext uri="{FF2B5EF4-FFF2-40B4-BE49-F238E27FC236}">
                <a16:creationId xmlns:a16="http://schemas.microsoft.com/office/drawing/2014/main" id="{629324B3-3EF5-0B30-1854-40594ED78744}"/>
              </a:ext>
            </a:extLst>
          </p:cNvPr>
          <p:cNvSpPr txBox="1">
            <a:spLocks noChangeArrowheads="1"/>
          </p:cNvSpPr>
          <p:nvPr/>
        </p:nvSpPr>
        <p:spPr bwMode="auto">
          <a:xfrm>
            <a:off x="38100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a:extLst>
              <a:ext uri="{FF2B5EF4-FFF2-40B4-BE49-F238E27FC236}">
                <a16:creationId xmlns:a16="http://schemas.microsoft.com/office/drawing/2014/main" id="{6FFEEC32-D482-927F-73EA-BB06E1151C88}"/>
              </a:ext>
            </a:extLst>
          </p:cNvPr>
          <p:cNvSpPr txBox="1">
            <a:spLocks noChangeArrowheads="1"/>
          </p:cNvSpPr>
          <p:nvPr/>
        </p:nvSpPr>
        <p:spPr bwMode="auto">
          <a:xfrm>
            <a:off x="38100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a:extLst>
              <a:ext uri="{FF2B5EF4-FFF2-40B4-BE49-F238E27FC236}">
                <a16:creationId xmlns:a16="http://schemas.microsoft.com/office/drawing/2014/main" id="{173C888D-49A4-A8BA-E971-B2E8FBCEC882}"/>
              </a:ext>
            </a:extLst>
          </p:cNvPr>
          <p:cNvSpPr txBox="1">
            <a:spLocks noChangeArrowheads="1"/>
          </p:cNvSpPr>
          <p:nvPr/>
        </p:nvSpPr>
        <p:spPr bwMode="auto">
          <a:xfrm>
            <a:off x="38100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a:extLst>
              <a:ext uri="{FF2B5EF4-FFF2-40B4-BE49-F238E27FC236}">
                <a16:creationId xmlns:a16="http://schemas.microsoft.com/office/drawing/2014/main" id="{EFB3CF48-2645-5E48-61CE-7B9F01999659}"/>
              </a:ext>
            </a:extLst>
          </p:cNvPr>
          <p:cNvSpPr txBox="1">
            <a:spLocks noChangeArrowheads="1"/>
          </p:cNvSpPr>
          <p:nvPr/>
        </p:nvSpPr>
        <p:spPr bwMode="auto">
          <a:xfrm>
            <a:off x="54864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a:extLst>
              <a:ext uri="{FF2B5EF4-FFF2-40B4-BE49-F238E27FC236}">
                <a16:creationId xmlns:a16="http://schemas.microsoft.com/office/drawing/2014/main" id="{9541DF67-9E57-6F51-8A23-11AA6C540B5E}"/>
              </a:ext>
            </a:extLst>
          </p:cNvPr>
          <p:cNvSpPr txBox="1">
            <a:spLocks noChangeArrowheads="1"/>
          </p:cNvSpPr>
          <p:nvPr/>
        </p:nvSpPr>
        <p:spPr bwMode="auto">
          <a:xfrm>
            <a:off x="54864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a:extLst>
              <a:ext uri="{FF2B5EF4-FFF2-40B4-BE49-F238E27FC236}">
                <a16:creationId xmlns:a16="http://schemas.microsoft.com/office/drawing/2014/main" id="{0B1807C0-5512-E43D-42AD-01DD04A1CD07}"/>
              </a:ext>
            </a:extLst>
          </p:cNvPr>
          <p:cNvSpPr txBox="1">
            <a:spLocks noChangeArrowheads="1"/>
          </p:cNvSpPr>
          <p:nvPr/>
        </p:nvSpPr>
        <p:spPr bwMode="auto">
          <a:xfrm>
            <a:off x="54864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a:extLst>
              <a:ext uri="{FF2B5EF4-FFF2-40B4-BE49-F238E27FC236}">
                <a16:creationId xmlns:a16="http://schemas.microsoft.com/office/drawing/2014/main" id="{FCEA8379-374A-B85A-283F-198D13B2134E}"/>
              </a:ext>
            </a:extLst>
          </p:cNvPr>
          <p:cNvSpPr txBox="1">
            <a:spLocks noChangeArrowheads="1"/>
          </p:cNvSpPr>
          <p:nvPr/>
        </p:nvSpPr>
        <p:spPr bwMode="auto">
          <a:xfrm>
            <a:off x="5486400" y="55705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a:extLst>
              <a:ext uri="{FF2B5EF4-FFF2-40B4-BE49-F238E27FC236}">
                <a16:creationId xmlns:a16="http://schemas.microsoft.com/office/drawing/2014/main" id="{143F969A-3D65-4BA2-02BE-5D871E0F3C2D}"/>
              </a:ext>
            </a:extLst>
          </p:cNvPr>
          <p:cNvSpPr txBox="1">
            <a:spLocks noChangeArrowheads="1"/>
          </p:cNvSpPr>
          <p:nvPr/>
        </p:nvSpPr>
        <p:spPr bwMode="auto">
          <a:xfrm>
            <a:off x="651668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a:extLst>
              <a:ext uri="{FF2B5EF4-FFF2-40B4-BE49-F238E27FC236}">
                <a16:creationId xmlns:a16="http://schemas.microsoft.com/office/drawing/2014/main" id="{545D9074-87EA-2298-3950-E3EDF4BB1EF3}"/>
              </a:ext>
            </a:extLst>
          </p:cNvPr>
          <p:cNvSpPr txBox="1">
            <a:spLocks noChangeArrowheads="1"/>
          </p:cNvSpPr>
          <p:nvPr/>
        </p:nvSpPr>
        <p:spPr bwMode="auto">
          <a:xfrm>
            <a:off x="651668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a:extLst>
              <a:ext uri="{FF2B5EF4-FFF2-40B4-BE49-F238E27FC236}">
                <a16:creationId xmlns:a16="http://schemas.microsoft.com/office/drawing/2014/main" id="{873E56E8-3CE4-535D-7134-49855ECC255F}"/>
              </a:ext>
            </a:extLst>
          </p:cNvPr>
          <p:cNvSpPr txBox="1">
            <a:spLocks noChangeArrowheads="1"/>
          </p:cNvSpPr>
          <p:nvPr/>
        </p:nvSpPr>
        <p:spPr bwMode="auto">
          <a:xfrm>
            <a:off x="746125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a:extLst>
              <a:ext uri="{FF2B5EF4-FFF2-40B4-BE49-F238E27FC236}">
                <a16:creationId xmlns:a16="http://schemas.microsoft.com/office/drawing/2014/main" id="{85848459-3AD2-5E03-5B4A-1BAA9D965F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a:extLst>
              <a:ext uri="{FF2B5EF4-FFF2-40B4-BE49-F238E27FC236}">
                <a16:creationId xmlns:a16="http://schemas.microsoft.com/office/drawing/2014/main" id="{491C2813-6F88-2A19-DE87-E17E4320484F}"/>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a:extLst>
              <a:ext uri="{FF2B5EF4-FFF2-40B4-BE49-F238E27FC236}">
                <a16:creationId xmlns:a16="http://schemas.microsoft.com/office/drawing/2014/main" id="{5D460C72-6701-6354-8082-109688097A09}"/>
              </a:ext>
            </a:extLst>
          </p:cNvPr>
          <p:cNvSpPr txBox="1">
            <a:spLocks noChangeArrowheads="1"/>
          </p:cNvSpPr>
          <p:nvPr/>
        </p:nvSpPr>
        <p:spPr bwMode="auto">
          <a:xfrm>
            <a:off x="74612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a:extLst>
              <a:ext uri="{FF2B5EF4-FFF2-40B4-BE49-F238E27FC236}">
                <a16:creationId xmlns:a16="http://schemas.microsoft.com/office/drawing/2014/main" id="{CFD89607-9180-5930-3AD9-694DF8653CF1}"/>
              </a:ext>
            </a:extLst>
          </p:cNvPr>
          <p:cNvSpPr txBox="1">
            <a:spLocks noChangeArrowheads="1"/>
          </p:cNvSpPr>
          <p:nvPr/>
        </p:nvSpPr>
        <p:spPr bwMode="auto">
          <a:xfrm>
            <a:off x="651668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a:extLst>
              <a:ext uri="{FF2B5EF4-FFF2-40B4-BE49-F238E27FC236}">
                <a16:creationId xmlns:a16="http://schemas.microsoft.com/office/drawing/2014/main" id="{C8B5B196-E9F7-90A2-74E3-F4B199A96E53}"/>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a:extLst>
              <a:ext uri="{FF2B5EF4-FFF2-40B4-BE49-F238E27FC236}">
                <a16:creationId xmlns:a16="http://schemas.microsoft.com/office/drawing/2014/main" id="{BD7EEC56-B399-FE61-57E4-CC33D1D1B7D0}"/>
              </a:ext>
            </a:extLst>
          </p:cNvPr>
          <p:cNvSpPr txBox="1">
            <a:spLocks noChangeArrowheads="1"/>
          </p:cNvSpPr>
          <p:nvPr/>
        </p:nvSpPr>
        <p:spPr bwMode="auto">
          <a:xfrm>
            <a:off x="152400" y="5761038"/>
            <a:ext cx="1800225" cy="36988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a:extLst>
              <a:ext uri="{FF2B5EF4-FFF2-40B4-BE49-F238E27FC236}">
                <a16:creationId xmlns:a16="http://schemas.microsoft.com/office/drawing/2014/main" id="{749798F8-C6F5-59A8-D00F-F1D59F3C540F}"/>
              </a:ext>
            </a:extLst>
          </p:cNvPr>
          <p:cNvSpPr txBox="1">
            <a:spLocks noChangeArrowheads="1"/>
          </p:cNvSpPr>
          <p:nvPr/>
        </p:nvSpPr>
        <p:spPr bwMode="auto">
          <a:xfrm>
            <a:off x="152400" y="622935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2246" name="Text Box 20">
            <a:extLst>
              <a:ext uri="{FF2B5EF4-FFF2-40B4-BE49-F238E27FC236}">
                <a16:creationId xmlns:a16="http://schemas.microsoft.com/office/drawing/2014/main" id="{2B86ACAF-C81B-AB02-B826-F2A0E2415FC8}"/>
              </a:ext>
            </a:extLst>
          </p:cNvPr>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Pauline Categories</a:t>
            </a:r>
            <a:endParaRPr kumimoji="0" lang="en-US"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222247" name="Text Box 7">
            <a:extLst>
              <a:ext uri="{FF2B5EF4-FFF2-40B4-BE49-F238E27FC236}">
                <a16:creationId xmlns:a16="http://schemas.microsoft.com/office/drawing/2014/main" id="{952CB06E-3043-CC71-618D-9ED8B83047AF}"/>
              </a:ext>
            </a:extLst>
          </p:cNvPr>
          <p:cNvSpPr txBox="1">
            <a:spLocks noChangeAspect="1" noChangeArrowheads="1"/>
          </p:cNvSpPr>
          <p:nvPr/>
        </p:nvSpPr>
        <p:spPr bwMode="auto">
          <a:xfrm>
            <a:off x="2667000" y="1987550"/>
            <a:ext cx="987425" cy="1311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نيسان 50-</a:t>
            </a:r>
            <a:br>
              <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أيلول 52</a:t>
            </a:r>
            <a:endParaRPr kumimoji="0" lang="en-US" altLang="en-US" sz="12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2</a:t>
            </a:r>
            <a:br>
              <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b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بحر إيجة</a:t>
            </a:r>
            <a:endParaRPr kumimoji="0" lang="en-US"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p:txBody>
      </p:sp>
      <p:sp>
        <p:nvSpPr>
          <p:cNvPr id="222248" name="Text Box 17">
            <a:extLst>
              <a:ext uri="{FF2B5EF4-FFF2-40B4-BE49-F238E27FC236}">
                <a16:creationId xmlns:a16="http://schemas.microsoft.com/office/drawing/2014/main" id="{CB83FB2A-9723-D034-6A62-69D57B19A5F0}"/>
              </a:ext>
            </a:extLst>
          </p:cNvPr>
          <p:cNvSpPr txBox="1">
            <a:spLocks noChangeArrowheads="1"/>
          </p:cNvSpPr>
          <p:nvPr/>
        </p:nvSpPr>
        <p:spPr bwMode="auto">
          <a:xfrm>
            <a:off x="-76200" y="2339975"/>
            <a:ext cx="990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صيف 35-37</a:t>
            </a:r>
            <a:endParaRPr kumimoji="0" lang="en-US" altLang="en-US" sz="12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دمشق</a:t>
            </a:r>
            <a:br>
              <a:rPr kumimoji="0" lang="en-US"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br>
            <a:r>
              <a:rPr kumimoji="0" lang="ar-JO"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أنطاكية</a:t>
            </a:r>
            <a:endParaRPr kumimoji="0" lang="en-US" altLang="en-US" sz="16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53" name="Text Box 10">
            <a:extLst>
              <a:ext uri="{FF2B5EF4-FFF2-40B4-BE49-F238E27FC236}">
                <a16:creationId xmlns:a16="http://schemas.microsoft.com/office/drawing/2014/main" id="{58E545A9-41FF-5AD4-51B5-1FD61EF75C8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22250" name="Text Box 20">
            <a:extLst>
              <a:ext uri="{FF2B5EF4-FFF2-40B4-BE49-F238E27FC236}">
                <a16:creationId xmlns:a16="http://schemas.microsoft.com/office/drawing/2014/main" id="{BEDE8735-9082-31B7-FFF0-42A838F7D126}"/>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الرحلات</a:t>
            </a:r>
            <a:endParaRPr kumimoji="0" lang="en-US" altLang="en-US" sz="24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sp>
        <p:nvSpPr>
          <p:cNvPr id="222251" name="Text Box 9">
            <a:extLst>
              <a:ext uri="{FF2B5EF4-FFF2-40B4-BE49-F238E27FC236}">
                <a16:creationId xmlns:a16="http://schemas.microsoft.com/office/drawing/2014/main" id="{BA6A15EA-92D4-EAB3-7CCC-A23AA1C5F575}"/>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rPr>
              <a:t>1 2 3 4</a:t>
            </a:r>
            <a:endParaRPr kumimoji="0" lang="en-US" altLang="en-US" sz="1000" b="1" i="0" u="none" strike="noStrike" kern="1200" cap="none" spc="0" normalizeH="0" baseline="0" noProof="0">
              <a:ln>
                <a:noFill/>
              </a:ln>
              <a:solidFill>
                <a:srgbClr val="000000"/>
              </a:solidFill>
              <a:effectLst/>
              <a:uLnTx/>
              <a:uFillTx/>
              <a:latin typeface="Arial Narrow" panose="020B0604020202020204" pitchFamily="34" charset="0"/>
              <a:ea typeface="MS PGothic" panose="020B0600070205080204" pitchFamily="34" charset="-128"/>
              <a:cs typeface="Times New Roman"/>
            </a:endParaRPr>
          </a:p>
        </p:txBody>
      </p:sp>
      <p:sp>
        <p:nvSpPr>
          <p:cNvPr id="222252" name="Text Box 20">
            <a:extLst>
              <a:ext uri="{FF2B5EF4-FFF2-40B4-BE49-F238E27FC236}">
                <a16:creationId xmlns:a16="http://schemas.microsoft.com/office/drawing/2014/main" id="{6F3EA8DC-BA47-9616-43F8-058786C91D66}"/>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rPr>
              <a:t>السجون</a:t>
            </a:r>
            <a:endParaRPr kumimoji="0" lang="en-US" altLang="en-US" sz="2400" b="1" i="0" u="none" strike="noStrike" kern="1200" cap="none" spc="0" normalizeH="0" baseline="0" noProof="0">
              <a:ln>
                <a:noFill/>
              </a:ln>
              <a:solidFill>
                <a:srgbClr val="FFFFFF"/>
              </a:solidFill>
              <a:effectLst/>
              <a:uLnTx/>
              <a:uFillTx/>
              <a:latin typeface="Arial Narrow" panose="020B0604020202020204" pitchFamily="34" charset="0"/>
              <a:ea typeface="MS PGothic" panose="020B0600070205080204" pitchFamily="34" charset="-128"/>
              <a:cs typeface="Times New Roman"/>
            </a:endParaRPr>
          </a:p>
        </p:txBody>
      </p:sp>
      <p:grpSp>
        <p:nvGrpSpPr>
          <p:cNvPr id="2" name="Group 7">
            <a:extLst>
              <a:ext uri="{FF2B5EF4-FFF2-40B4-BE49-F238E27FC236}">
                <a16:creationId xmlns:a16="http://schemas.microsoft.com/office/drawing/2014/main" id="{5F7838D8-7CB5-59E6-0BBA-F7255D26944E}"/>
              </a:ext>
            </a:extLst>
          </p:cNvPr>
          <p:cNvGrpSpPr>
            <a:grpSpLocks/>
          </p:cNvGrpSpPr>
          <p:nvPr/>
        </p:nvGrpSpPr>
        <p:grpSpPr bwMode="auto">
          <a:xfrm>
            <a:off x="838200" y="4122738"/>
            <a:ext cx="3886200" cy="1452562"/>
            <a:chOff x="144" y="2736"/>
            <a:chExt cx="2544" cy="1104"/>
          </a:xfrm>
        </p:grpSpPr>
        <p:sp>
          <p:nvSpPr>
            <p:cNvPr id="222260" name="Rectangle 8">
              <a:extLst>
                <a:ext uri="{FF2B5EF4-FFF2-40B4-BE49-F238E27FC236}">
                  <a16:creationId xmlns:a16="http://schemas.microsoft.com/office/drawing/2014/main" id="{448D05BE-A681-5649-DF01-5A8E4BE35F42}"/>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FFFFFF"/>
                </a:solidFill>
                <a:effectLst/>
                <a:uLnTx/>
                <a:uFillTx/>
                <a:ea typeface="MS PGothic" panose="020B0600070205080204" pitchFamily="34" charset="-128"/>
                <a:cs typeface="Times New Roman"/>
              </a:endParaRPr>
            </a:p>
          </p:txBody>
        </p:sp>
        <p:sp>
          <p:nvSpPr>
            <p:cNvPr id="222261" name="Text Box 9">
              <a:extLst>
                <a:ext uri="{FF2B5EF4-FFF2-40B4-BE49-F238E27FC236}">
                  <a16:creationId xmlns:a16="http://schemas.microsoft.com/office/drawing/2014/main" id="{D26652DE-3AB0-4230-D97E-E0BAA9DEDC24}"/>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imes New Roman"/>
                </a:rPr>
                <a:t>الإرسالية</a:t>
              </a:r>
              <a:endParaRPr kumimoji="0" lang="en-US" altLang="en-US" sz="2400" b="1" i="0" u="none" strike="noStrike" kern="1200" cap="none" spc="0" normalizeH="0" baseline="0" noProof="0">
                <a:ln>
                  <a:noFill/>
                </a:ln>
                <a:solidFill>
                  <a:srgbClr val="FFFFFF"/>
                </a:solidFill>
                <a:effectLst/>
                <a:uLnTx/>
                <a:uFillTx/>
                <a:latin typeface="Tahoma" panose="020B0604030504040204" pitchFamily="34" charset="0"/>
                <a:ea typeface="MS PGothic" panose="020B0600070205080204" pitchFamily="34" charset="-128"/>
                <a:cs typeface="Times New Roman"/>
              </a:endParaRPr>
            </a:p>
          </p:txBody>
        </p:sp>
      </p:grpSp>
      <p:grpSp>
        <p:nvGrpSpPr>
          <p:cNvPr id="3" name="Group 10">
            <a:extLst>
              <a:ext uri="{FF2B5EF4-FFF2-40B4-BE49-F238E27FC236}">
                <a16:creationId xmlns:a16="http://schemas.microsoft.com/office/drawing/2014/main" id="{EEBAC504-F8DD-73C2-469F-61C5DE330E15}"/>
              </a:ext>
            </a:extLst>
          </p:cNvPr>
          <p:cNvGrpSpPr>
            <a:grpSpLocks/>
          </p:cNvGrpSpPr>
          <p:nvPr/>
        </p:nvGrpSpPr>
        <p:grpSpPr bwMode="auto">
          <a:xfrm>
            <a:off x="5181600" y="4122738"/>
            <a:ext cx="1371600" cy="2401887"/>
            <a:chOff x="3024" y="2736"/>
            <a:chExt cx="724" cy="1392"/>
          </a:xfrm>
        </p:grpSpPr>
        <p:sp>
          <p:nvSpPr>
            <p:cNvPr id="222258" name="Rectangle 11">
              <a:extLst>
                <a:ext uri="{FF2B5EF4-FFF2-40B4-BE49-F238E27FC236}">
                  <a16:creationId xmlns:a16="http://schemas.microsoft.com/office/drawing/2014/main" id="{64CA312F-2FAF-9E24-8F0A-0B90D4FFB901}"/>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Times New Roman"/>
              </a:endParaRPr>
            </a:p>
          </p:txBody>
        </p:sp>
        <p:sp>
          <p:nvSpPr>
            <p:cNvPr id="222259" name="Text Box 12">
              <a:extLst>
                <a:ext uri="{FF2B5EF4-FFF2-40B4-BE49-F238E27FC236}">
                  <a16:creationId xmlns:a16="http://schemas.microsoft.com/office/drawing/2014/main" id="{81A72039-E5DF-7686-180A-9B06F20E3B88}"/>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9900"/>
                  </a:solidFill>
                  <a:effectLst/>
                  <a:uLnTx/>
                  <a:uFillTx/>
                  <a:latin typeface="Tahoma" panose="020B0604030504040204" pitchFamily="34" charset="0"/>
                  <a:ea typeface="MS PGothic" panose="020B0600070205080204" pitchFamily="34" charset="-128"/>
                  <a:cs typeface="Times New Roman"/>
                </a:rPr>
                <a:t>السجن</a:t>
              </a:r>
              <a:endParaRPr kumimoji="0" lang="en-US" altLang="en-US" sz="2400" b="1" i="0" u="none" strike="noStrike" kern="1200" cap="none" spc="0" normalizeH="0" baseline="0" noProof="0">
                <a:ln>
                  <a:noFill/>
                </a:ln>
                <a:solidFill>
                  <a:srgbClr val="FF9900"/>
                </a:solidFill>
                <a:effectLst/>
                <a:uLnTx/>
                <a:uFillTx/>
                <a:latin typeface="Tahoma" panose="020B0604030504040204" pitchFamily="34" charset="0"/>
                <a:ea typeface="MS PGothic" panose="020B0600070205080204" pitchFamily="34" charset="-128"/>
                <a:cs typeface="Times New Roman"/>
              </a:endParaRPr>
            </a:p>
          </p:txBody>
        </p:sp>
      </p:grpSp>
      <p:grpSp>
        <p:nvGrpSpPr>
          <p:cNvPr id="4" name="Group 13">
            <a:extLst>
              <a:ext uri="{FF2B5EF4-FFF2-40B4-BE49-F238E27FC236}">
                <a16:creationId xmlns:a16="http://schemas.microsoft.com/office/drawing/2014/main" id="{8D093423-AFB0-7226-38EB-74C195C00D43}"/>
              </a:ext>
            </a:extLst>
          </p:cNvPr>
          <p:cNvGrpSpPr>
            <a:grpSpLocks/>
          </p:cNvGrpSpPr>
          <p:nvPr/>
        </p:nvGrpSpPr>
        <p:grpSpPr bwMode="auto">
          <a:xfrm>
            <a:off x="6442075" y="4122738"/>
            <a:ext cx="1981200" cy="1431925"/>
            <a:chOff x="3630" y="2736"/>
            <a:chExt cx="1248" cy="753"/>
          </a:xfrm>
        </p:grpSpPr>
        <p:sp>
          <p:nvSpPr>
            <p:cNvPr id="222256" name="Rectangle 14">
              <a:extLst>
                <a:ext uri="{FF2B5EF4-FFF2-40B4-BE49-F238E27FC236}">
                  <a16:creationId xmlns:a16="http://schemas.microsoft.com/office/drawing/2014/main" id="{9C25CE41-DDE0-7223-9017-9551274D6CF5}"/>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Times New Roman"/>
              </a:endParaRPr>
            </a:p>
          </p:txBody>
        </p:sp>
        <p:sp>
          <p:nvSpPr>
            <p:cNvPr id="222257" name="Text Box 15">
              <a:extLst>
                <a:ext uri="{FF2B5EF4-FFF2-40B4-BE49-F238E27FC236}">
                  <a16:creationId xmlns:a16="http://schemas.microsoft.com/office/drawing/2014/main" id="{9DEBC377-A165-867C-F96C-0A0E96F74CFD}"/>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00"/>
                  </a:solidFill>
                  <a:effectLst/>
                  <a:uLnTx/>
                  <a:uFillTx/>
                  <a:latin typeface="Tahoma" panose="020B0604030504040204" pitchFamily="34" charset="0"/>
                  <a:ea typeface="MS PGothic" panose="020B0600070205080204" pitchFamily="34" charset="-128"/>
                  <a:cs typeface="Times New Roman"/>
                </a:rPr>
                <a:t>الرعوية</a:t>
              </a:r>
              <a:endParaRPr kumimoji="0" lang="en-US" altLang="en-US" sz="2400" b="1" i="0" u="none" strike="noStrike" kern="1200" cap="none" spc="0" normalizeH="0" baseline="0" noProof="0">
                <a:ln>
                  <a:noFill/>
                </a:ln>
                <a:solidFill>
                  <a:srgbClr val="FFFF00"/>
                </a:solidFill>
                <a:effectLst/>
                <a:uLnTx/>
                <a:uFillTx/>
                <a:latin typeface="Tahoma" panose="020B0604030504040204" pitchFamily="34" charset="0"/>
                <a:ea typeface="MS PGothic" panose="020B0600070205080204" pitchFamily="34" charset="-128"/>
                <a:cs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kumimoji="0" lang="en-US" sz="3200" b="1" i="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descr="EXPTEXTB">
            <a:extLst>
              <a:ext uri="{FF2B5EF4-FFF2-40B4-BE49-F238E27FC236}">
                <a16:creationId xmlns:a16="http://schemas.microsoft.com/office/drawing/2014/main" id="{67B8FE80-B077-EE41-3ADA-69EB79F3BEC4}"/>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endParaRPr>
          </a:p>
        </p:txBody>
      </p:sp>
      <p:pic>
        <p:nvPicPr>
          <p:cNvPr id="296963" name="Picture 3">
            <a:extLst>
              <a:ext uri="{FF2B5EF4-FFF2-40B4-BE49-F238E27FC236}">
                <a16:creationId xmlns:a16="http://schemas.microsoft.com/office/drawing/2014/main" id="{9CA03944-7CCA-3173-35E9-4341EDCC1807}"/>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Box 27">
            <a:extLst>
              <a:ext uri="{FF2B5EF4-FFF2-40B4-BE49-F238E27FC236}">
                <a16:creationId xmlns:a16="http://schemas.microsoft.com/office/drawing/2014/main" id="{1FB8975A-2EFF-0F76-6F7F-03CBA2A566FA}"/>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34" name="Title 33">
            <a:extLst>
              <a:ext uri="{FF2B5EF4-FFF2-40B4-BE49-F238E27FC236}">
                <a16:creationId xmlns:a16="http://schemas.microsoft.com/office/drawing/2014/main" id="{93B8A378-0B1E-3FC8-7196-A6B9344DC982}"/>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Times New Roman" charset="0"/>
              </a:rPr>
              <a:t>المقارنة بين مرات سجن بولس في روما</a:t>
            </a:r>
            <a:endParaRPr lang="en-US" sz="2800" b="1" dirty="0">
              <a:solidFill>
                <a:srgbClr val="FFFFFF"/>
              </a:solidFill>
              <a:latin typeface="Arial" panose="020B0604020202020204" pitchFamily="34" charset="0"/>
              <a:cs typeface="Times New Roman" charset="0"/>
            </a:endParaRPr>
          </a:p>
        </p:txBody>
      </p:sp>
      <p:sp>
        <p:nvSpPr>
          <p:cNvPr id="80" name="Text Box 19">
            <a:extLst>
              <a:ext uri="{FF2B5EF4-FFF2-40B4-BE49-F238E27FC236}">
                <a16:creationId xmlns:a16="http://schemas.microsoft.com/office/drawing/2014/main" id="{11570979-FA5D-7A56-4616-53C15FE22A84}"/>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70" name="Text Box 10">
            <a:extLst>
              <a:ext uri="{FF2B5EF4-FFF2-40B4-BE49-F238E27FC236}">
                <a16:creationId xmlns:a16="http://schemas.microsoft.com/office/drawing/2014/main" id="{2E1E6B2B-6DF5-7F90-FAB3-049C67FF46F2}"/>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96970" name="Text Box 20">
            <a:extLst>
              <a:ext uri="{FF2B5EF4-FFF2-40B4-BE49-F238E27FC236}">
                <a16:creationId xmlns:a16="http://schemas.microsoft.com/office/drawing/2014/main" id="{5D53FCE9-8B0D-A475-4A70-AA8D4342ADC4}"/>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latin typeface="Arial Narrow" panose="020B0604020202020204" pitchFamily="34" charset="0"/>
              </a:rPr>
              <a:t>الرحلات</a:t>
            </a:r>
            <a:endParaRPr lang="en-US" altLang="en-US" b="1">
              <a:solidFill>
                <a:srgbClr val="FFFFFF"/>
              </a:solidFill>
              <a:latin typeface="Arial Narrow" panose="020B0604020202020204" pitchFamily="34" charset="0"/>
            </a:endParaRPr>
          </a:p>
        </p:txBody>
      </p:sp>
      <p:sp>
        <p:nvSpPr>
          <p:cNvPr id="296971" name="Text Box 9">
            <a:extLst>
              <a:ext uri="{FF2B5EF4-FFF2-40B4-BE49-F238E27FC236}">
                <a16:creationId xmlns:a16="http://schemas.microsoft.com/office/drawing/2014/main" id="{D79163D7-3AB7-0658-FEC0-C646717A0213}"/>
              </a:ext>
            </a:extLst>
          </p:cNvPr>
          <p:cNvSpPr txBox="1">
            <a:spLocks noChangeArrowheads="1"/>
          </p:cNvSpPr>
          <p:nvPr/>
        </p:nvSpPr>
        <p:spPr bwMode="auto">
          <a:xfrm>
            <a:off x="2214563" y="585787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000000"/>
                </a:solidFill>
                <a:latin typeface="Arial Narrow" panose="020B0604020202020204" pitchFamily="34" charset="0"/>
              </a:rPr>
              <a:t>1 2 3 4</a:t>
            </a:r>
            <a:endParaRPr lang="en-US" altLang="en-US" sz="1000" b="1">
              <a:solidFill>
                <a:srgbClr val="000000"/>
              </a:solidFill>
              <a:latin typeface="Arial Narrow" panose="020B0604020202020204" pitchFamily="34" charset="0"/>
            </a:endParaRPr>
          </a:p>
        </p:txBody>
      </p:sp>
      <p:sp>
        <p:nvSpPr>
          <p:cNvPr id="296972" name="Text Box 20">
            <a:extLst>
              <a:ext uri="{FF2B5EF4-FFF2-40B4-BE49-F238E27FC236}">
                <a16:creationId xmlns:a16="http://schemas.microsoft.com/office/drawing/2014/main" id="{A1B953DB-D884-6ACF-5AF5-8E71FE8497A3}"/>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latin typeface="Arial Narrow" panose="020B0604020202020204" pitchFamily="34" charset="0"/>
              </a:rPr>
              <a:t>السجون</a:t>
            </a:r>
            <a:endParaRPr lang="en-US" altLang="en-US" b="1">
              <a:solidFill>
                <a:srgbClr val="FFFFFF"/>
              </a:solidFill>
              <a:latin typeface="Arial Narrow" panose="020B0604020202020204" pitchFamily="34" charset="0"/>
            </a:endParaRPr>
          </a:p>
        </p:txBody>
      </p:sp>
      <p:grpSp>
        <p:nvGrpSpPr>
          <p:cNvPr id="2" name="Group 1">
            <a:extLst>
              <a:ext uri="{FF2B5EF4-FFF2-40B4-BE49-F238E27FC236}">
                <a16:creationId xmlns:a16="http://schemas.microsoft.com/office/drawing/2014/main" id="{4870E750-F17C-E4CC-59FB-292496AB99BF}"/>
              </a:ext>
            </a:extLst>
          </p:cNvPr>
          <p:cNvGrpSpPr>
            <a:grpSpLocks/>
          </p:cNvGrpSpPr>
          <p:nvPr/>
        </p:nvGrpSpPr>
        <p:grpSpPr bwMode="auto">
          <a:xfrm>
            <a:off x="3276600" y="2852738"/>
            <a:ext cx="792163" cy="1741487"/>
            <a:chOff x="3387005" y="2852936"/>
            <a:chExt cx="792163" cy="1741488"/>
          </a:xfrm>
        </p:grpSpPr>
        <p:sp>
          <p:nvSpPr>
            <p:cNvPr id="69" name="Text Box 26">
              <a:extLst>
                <a:ext uri="{FF2B5EF4-FFF2-40B4-BE49-F238E27FC236}">
                  <a16:creationId xmlns:a16="http://schemas.microsoft.com/office/drawing/2014/main" id="{6AB82597-FE39-F4CD-0AA4-8B276BD6C1CF}"/>
                </a:ext>
              </a:extLst>
            </p:cNvPr>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71" name="Text Box 27">
              <a:extLst>
                <a:ext uri="{FF2B5EF4-FFF2-40B4-BE49-F238E27FC236}">
                  <a16:creationId xmlns:a16="http://schemas.microsoft.com/office/drawing/2014/main" id="{2B2D7BB6-F52F-4D4D-14F2-A1EBE7C668DA}"/>
                </a:ext>
              </a:extLst>
            </p:cNvPr>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72" name="Text Box 28">
              <a:extLst>
                <a:ext uri="{FF2B5EF4-FFF2-40B4-BE49-F238E27FC236}">
                  <a16:creationId xmlns:a16="http://schemas.microsoft.com/office/drawing/2014/main" id="{B4843000-1423-8A89-A10E-F2C07A5F64D9}"/>
                </a:ext>
              </a:extLst>
            </p:cNvPr>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73" name="Text Box 25">
              <a:extLst>
                <a:ext uri="{FF2B5EF4-FFF2-40B4-BE49-F238E27FC236}">
                  <a16:creationId xmlns:a16="http://schemas.microsoft.com/office/drawing/2014/main" id="{15147C31-BE14-B60A-DE1D-7B93582BFF78}"/>
                </a:ext>
              </a:extLst>
            </p:cNvPr>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grpSp>
      <p:sp>
        <p:nvSpPr>
          <p:cNvPr id="77" name="Text Box 31">
            <a:extLst>
              <a:ext uri="{FF2B5EF4-FFF2-40B4-BE49-F238E27FC236}">
                <a16:creationId xmlns:a16="http://schemas.microsoft.com/office/drawing/2014/main" id="{E9ADFA47-264B-2351-D9C0-D590A3C68D6E}"/>
              </a:ext>
            </a:extLst>
          </p:cNvPr>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296975" name="Text Box 21">
            <a:extLst>
              <a:ext uri="{FF2B5EF4-FFF2-40B4-BE49-F238E27FC236}">
                <a16:creationId xmlns:a16="http://schemas.microsoft.com/office/drawing/2014/main" id="{F4BF7C17-947D-358E-7C9D-BEAB020A1273}"/>
              </a:ext>
            </a:extLst>
          </p:cNvPr>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a:solidFill>
                  <a:srgbClr val="FFFFFF"/>
                </a:solidFill>
                <a:latin typeface="Arial Narrow" panose="020B0604020202020204" pitchFamily="34" charset="0"/>
              </a:rPr>
              <a:t>60</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62</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67</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68</a:t>
            </a:r>
            <a:endParaRPr lang="en-US" altLang="en-US" sz="2000" b="1">
              <a:solidFill>
                <a:srgbClr val="FFFFFF"/>
              </a:solidFill>
              <a:latin typeface="Arial Narrow" panose="020B0604020202020204" pitchFamily="34" charset="0"/>
            </a:endParaRPr>
          </a:p>
        </p:txBody>
      </p:sp>
      <p:sp>
        <p:nvSpPr>
          <p:cNvPr id="21" name="Text Box 10">
            <a:extLst>
              <a:ext uri="{FF2B5EF4-FFF2-40B4-BE49-F238E27FC236}">
                <a16:creationId xmlns:a16="http://schemas.microsoft.com/office/drawing/2014/main" id="{E80E2276-56F1-3FE0-CDA3-81A982D77FDB}"/>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2" name="Text Box 11">
            <a:extLst>
              <a:ext uri="{FF2B5EF4-FFF2-40B4-BE49-F238E27FC236}">
                <a16:creationId xmlns:a16="http://schemas.microsoft.com/office/drawing/2014/main" id="{9780A2C1-8F05-5620-692D-9C81ACCC5BBC}"/>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96978" name="Text Box 9">
            <a:extLst>
              <a:ext uri="{FF2B5EF4-FFF2-40B4-BE49-F238E27FC236}">
                <a16:creationId xmlns:a16="http://schemas.microsoft.com/office/drawing/2014/main" id="{DBAF4C0C-5DC8-FAB0-739D-4D7C34FEDE87}"/>
              </a:ext>
            </a:extLst>
          </p:cNvPr>
          <p:cNvSpPr txBox="1">
            <a:spLocks noChangeArrowheads="1"/>
          </p:cNvSpPr>
          <p:nvPr/>
        </p:nvSpPr>
        <p:spPr bwMode="auto">
          <a:xfrm>
            <a:off x="4129088" y="99695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latin typeface="Arial Narrow" panose="020B0604020202020204" pitchFamily="34" charset="0"/>
              </a:rPr>
              <a:t>ربيع 62-خريف 67</a:t>
            </a:r>
            <a:endParaRPr lang="en-US" altLang="en-US" sz="1200" b="1">
              <a:solidFill>
                <a:srgbClr val="000000"/>
              </a:solidFill>
              <a:latin typeface="Arial Narrow" panose="020B0604020202020204" pitchFamily="34" charset="0"/>
            </a:endParaRPr>
          </a:p>
          <a:p>
            <a:pPr algn="ctr" eaLnBrk="1" hangingPunct="1"/>
            <a:r>
              <a:rPr lang="ar-JO" altLang="en-US" b="1">
                <a:solidFill>
                  <a:srgbClr val="000000"/>
                </a:solidFill>
                <a:latin typeface="Arial Narrow" panose="020B0604020202020204" pitchFamily="34" charset="0"/>
              </a:rPr>
              <a:t>4</a:t>
            </a:r>
            <a:br>
              <a:rPr lang="en-US" altLang="en-US" b="1">
                <a:solidFill>
                  <a:srgbClr val="000000"/>
                </a:solidFill>
                <a:latin typeface="Arial Narrow" panose="020B0604020202020204" pitchFamily="34" charset="0"/>
              </a:rPr>
            </a:br>
            <a:r>
              <a:rPr lang="ar-JO" altLang="en-US" b="1">
                <a:solidFill>
                  <a:srgbClr val="000000"/>
                </a:solidFill>
                <a:latin typeface="Arial Narrow" panose="020B0604020202020204" pitchFamily="34" charset="0"/>
              </a:rPr>
              <a:t>إسبانيا</a:t>
            </a:r>
            <a:endParaRPr lang="en-US" altLang="en-US" b="1">
              <a:solidFill>
                <a:srgbClr val="000000"/>
              </a:solidFill>
              <a:latin typeface="Arial Narrow" panose="020B0604020202020204" pitchFamily="34" charset="0"/>
            </a:endParaRPr>
          </a:p>
          <a:p>
            <a:pPr algn="ctr" eaLnBrk="1" hangingPunct="1">
              <a:spcBef>
                <a:spcPct val="50000"/>
              </a:spcBef>
            </a:pPr>
            <a:endParaRPr lang="en-US" altLang="en-US" sz="1000" b="1">
              <a:solidFill>
                <a:srgbClr val="000000"/>
              </a:solidFill>
              <a:latin typeface="Arial Narrow"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descr="EXPTEXTB">
            <a:extLst>
              <a:ext uri="{FF2B5EF4-FFF2-40B4-BE49-F238E27FC236}">
                <a16:creationId xmlns:a16="http://schemas.microsoft.com/office/drawing/2014/main" id="{502452BB-D42B-7569-E76C-F930D7335A73}"/>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endParaRPr>
          </a:p>
        </p:txBody>
      </p:sp>
      <p:pic>
        <p:nvPicPr>
          <p:cNvPr id="297987" name="Picture 38">
            <a:extLst>
              <a:ext uri="{FF2B5EF4-FFF2-40B4-BE49-F238E27FC236}">
                <a16:creationId xmlns:a16="http://schemas.microsoft.com/office/drawing/2014/main" id="{BA172FD5-CA81-9563-AB37-44454FEAE29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21">
            <a:extLst>
              <a:ext uri="{FF2B5EF4-FFF2-40B4-BE49-F238E27FC236}">
                <a16:creationId xmlns:a16="http://schemas.microsoft.com/office/drawing/2014/main" id="{77C10B24-CDD8-D153-EED1-EBD27C1F10A2}"/>
              </a:ext>
            </a:extLst>
          </p:cNvPr>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a:solidFill>
                  <a:srgbClr val="FFFFFF"/>
                </a:solidFill>
                <a:latin typeface="Arial Narrow" panose="020B0604020202020204" pitchFamily="34" charset="0"/>
              </a:rPr>
              <a:t>60</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62</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67</a:t>
            </a:r>
            <a:r>
              <a:rPr lang="en-US" altLang="en-US" sz="2000" b="1">
                <a:solidFill>
                  <a:srgbClr val="FFFFFF"/>
                </a:solidFill>
                <a:latin typeface="Arial Narrow" panose="020B0604020202020204" pitchFamily="34" charset="0"/>
              </a:rPr>
              <a:t>           </a:t>
            </a:r>
            <a:r>
              <a:rPr lang="ar-JO" altLang="en-US" sz="2000" b="1">
                <a:solidFill>
                  <a:srgbClr val="FFFFFF"/>
                </a:solidFill>
                <a:latin typeface="Arial Narrow" panose="020B0604020202020204" pitchFamily="34" charset="0"/>
              </a:rPr>
              <a:t>68</a:t>
            </a:r>
            <a:endParaRPr lang="en-US" altLang="en-US" sz="2000" b="1">
              <a:solidFill>
                <a:srgbClr val="FFFFFF"/>
              </a:solidFill>
              <a:latin typeface="Arial Narrow" panose="020B0604020202020204" pitchFamily="34" charset="0"/>
            </a:endParaRPr>
          </a:p>
        </p:txBody>
      </p:sp>
      <p:sp>
        <p:nvSpPr>
          <p:cNvPr id="40970" name="Text Box 10">
            <a:extLst>
              <a:ext uri="{FF2B5EF4-FFF2-40B4-BE49-F238E27FC236}">
                <a16:creationId xmlns:a16="http://schemas.microsoft.com/office/drawing/2014/main" id="{C826DC12-27D6-D5DF-0D98-CF75A7FB5857}"/>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 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a:extLst>
              <a:ext uri="{FF2B5EF4-FFF2-40B4-BE49-F238E27FC236}">
                <a16:creationId xmlns:a16="http://schemas.microsoft.com/office/drawing/2014/main" id="{7F685752-30AE-B5FA-4BBC-F0CB8CC04960}"/>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97991" name="TextBox 27">
            <a:extLst>
              <a:ext uri="{FF2B5EF4-FFF2-40B4-BE49-F238E27FC236}">
                <a16:creationId xmlns:a16="http://schemas.microsoft.com/office/drawing/2014/main" id="{DEF4E286-E0D3-786C-1666-630499685672}"/>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297992" name="Text Box 9">
            <a:extLst>
              <a:ext uri="{FF2B5EF4-FFF2-40B4-BE49-F238E27FC236}">
                <a16:creationId xmlns:a16="http://schemas.microsoft.com/office/drawing/2014/main" id="{CD910A93-06B6-53D7-6DC9-4321889A73C2}"/>
              </a:ext>
            </a:extLst>
          </p:cNvPr>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latin typeface="Arial Narrow" panose="020B0604020202020204" pitchFamily="34" charset="0"/>
              </a:rPr>
              <a:t>ربيع 62-</a:t>
            </a:r>
            <a:br>
              <a:rPr lang="en-US" altLang="en-US" sz="1200" b="1">
                <a:solidFill>
                  <a:srgbClr val="000000"/>
                </a:solidFill>
                <a:latin typeface="Arial Narrow" panose="020B0604020202020204" pitchFamily="34" charset="0"/>
              </a:rPr>
            </a:br>
            <a:r>
              <a:rPr lang="ar-JO" altLang="en-US" sz="1200" b="1">
                <a:solidFill>
                  <a:srgbClr val="000000"/>
                </a:solidFill>
                <a:latin typeface="Arial Narrow" panose="020B0604020202020204" pitchFamily="34" charset="0"/>
              </a:rPr>
              <a:t>خريف 67</a:t>
            </a:r>
            <a:endParaRPr lang="en-US" altLang="en-US" sz="1200" b="1">
              <a:solidFill>
                <a:srgbClr val="000000"/>
              </a:solidFill>
              <a:latin typeface="Arial Narrow" panose="020B0604020202020204" pitchFamily="34" charset="0"/>
            </a:endParaRPr>
          </a:p>
          <a:p>
            <a:pPr algn="ctr" eaLnBrk="1" hangingPunct="1"/>
            <a:r>
              <a:rPr lang="ar-JO" altLang="en-US" b="1">
                <a:solidFill>
                  <a:srgbClr val="000000"/>
                </a:solidFill>
                <a:latin typeface="Arial Narrow" panose="020B0604020202020204" pitchFamily="34" charset="0"/>
              </a:rPr>
              <a:t>4</a:t>
            </a:r>
            <a:br>
              <a:rPr lang="en-US" altLang="en-US" b="1">
                <a:solidFill>
                  <a:srgbClr val="000000"/>
                </a:solidFill>
                <a:latin typeface="Arial Narrow" panose="020B0604020202020204" pitchFamily="34" charset="0"/>
              </a:rPr>
            </a:br>
            <a:r>
              <a:rPr lang="ar-JO" altLang="en-US" b="1">
                <a:solidFill>
                  <a:srgbClr val="000000"/>
                </a:solidFill>
                <a:latin typeface="Arial Narrow" panose="020B0604020202020204" pitchFamily="34" charset="0"/>
              </a:rPr>
              <a:t>إسبانيا</a:t>
            </a:r>
            <a:endParaRPr lang="en-US" altLang="en-US" b="1">
              <a:solidFill>
                <a:srgbClr val="000000"/>
              </a:solidFill>
              <a:latin typeface="Arial Narrow" panose="020B0604020202020204" pitchFamily="34" charset="0"/>
            </a:endParaRPr>
          </a:p>
          <a:p>
            <a:pPr algn="ctr" eaLnBrk="1" hangingPunct="1">
              <a:spcBef>
                <a:spcPct val="50000"/>
              </a:spcBef>
            </a:pPr>
            <a:endParaRPr lang="en-US" altLang="en-US" sz="1000" b="1">
              <a:solidFill>
                <a:srgbClr val="000000"/>
              </a:solidFill>
              <a:latin typeface="Arial Narrow" panose="020B0604020202020204" pitchFamily="34" charset="0"/>
            </a:endParaRPr>
          </a:p>
        </p:txBody>
      </p:sp>
      <p:sp>
        <p:nvSpPr>
          <p:cNvPr id="34" name="Title 33">
            <a:extLst>
              <a:ext uri="{FF2B5EF4-FFF2-40B4-BE49-F238E27FC236}">
                <a16:creationId xmlns:a16="http://schemas.microsoft.com/office/drawing/2014/main" id="{26C7E6E4-2A7B-2189-8B57-277B34831A28}"/>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Times New Roman" charset="0"/>
              </a:rPr>
              <a:t>المقارنة بين مرات سجن بولس في روما</a:t>
            </a:r>
            <a:endParaRPr lang="en-US" sz="2800" b="1" dirty="0">
              <a:solidFill>
                <a:srgbClr val="FFFFFF"/>
              </a:solidFill>
              <a:latin typeface="Arial" panose="020B0604020202020204" pitchFamily="34" charset="0"/>
              <a:cs typeface="Times New Roman" charset="0"/>
            </a:endParaRPr>
          </a:p>
        </p:txBody>
      </p:sp>
      <p:sp>
        <p:nvSpPr>
          <p:cNvPr id="20" name="TextBox 27">
            <a:extLst>
              <a:ext uri="{FF2B5EF4-FFF2-40B4-BE49-F238E27FC236}">
                <a16:creationId xmlns:a16="http://schemas.microsoft.com/office/drawing/2014/main" id="{2AAFB9B4-848F-52AB-0CBD-E4D75B5D5380}"/>
              </a:ext>
            </a:extLst>
          </p:cNvPr>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قبل</a:t>
            </a:r>
            <a:endParaRPr lang="en-US" altLang="en-US" sz="2000" b="1" dirty="0">
              <a:solidFill>
                <a:srgbClr val="FFFFFF"/>
              </a:solidFill>
              <a:cs typeface="Arial" panose="020B0604020202020204" pitchFamily="34" charset="0"/>
            </a:endParaRPr>
          </a:p>
        </p:txBody>
      </p:sp>
      <p:sp>
        <p:nvSpPr>
          <p:cNvPr id="21" name="TextBox 27">
            <a:extLst>
              <a:ext uri="{FF2B5EF4-FFF2-40B4-BE49-F238E27FC236}">
                <a16:creationId xmlns:a16="http://schemas.microsoft.com/office/drawing/2014/main" id="{01E94B17-AC36-8E11-37D2-24EC847DEAEE}"/>
              </a:ext>
            </a:extLst>
          </p:cNvPr>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حريق روما 64 م</a:t>
            </a:r>
            <a:endParaRPr lang="en-US" altLang="en-US" sz="2000" b="1" dirty="0">
              <a:solidFill>
                <a:srgbClr val="FFFFFF"/>
              </a:solidFill>
              <a:cs typeface="Arial" panose="020B0604020202020204" pitchFamily="34" charset="0"/>
            </a:endParaRPr>
          </a:p>
        </p:txBody>
      </p:sp>
      <p:sp>
        <p:nvSpPr>
          <p:cNvPr id="22" name="TextBox 27">
            <a:extLst>
              <a:ext uri="{FF2B5EF4-FFF2-40B4-BE49-F238E27FC236}">
                <a16:creationId xmlns:a16="http://schemas.microsoft.com/office/drawing/2014/main" id="{B4FD7E38-B567-018B-98BF-22C13B97BF32}"/>
              </a:ext>
            </a:extLst>
          </p:cNvPr>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بعد</a:t>
            </a:r>
            <a:endParaRPr lang="en-US" altLang="en-US" sz="2000" b="1" dirty="0">
              <a:solidFill>
                <a:srgbClr val="FFFFFF"/>
              </a:solidFill>
              <a:cs typeface="Arial" panose="020B0604020202020204" pitchFamily="34" charset="0"/>
            </a:endParaRPr>
          </a:p>
        </p:txBody>
      </p:sp>
      <p:sp>
        <p:nvSpPr>
          <p:cNvPr id="23" name="TextBox 27">
            <a:extLst>
              <a:ext uri="{FF2B5EF4-FFF2-40B4-BE49-F238E27FC236}">
                <a16:creationId xmlns:a16="http://schemas.microsoft.com/office/drawing/2014/main" id="{1F536162-8BC3-69DA-E737-5D1DBCBDAB23}"/>
              </a:ext>
            </a:extLst>
          </p:cNvPr>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فرقة يهودية</a:t>
            </a:r>
            <a:endParaRPr lang="en-US" altLang="en-US" sz="2000" b="1" dirty="0">
              <a:solidFill>
                <a:srgbClr val="FFFFFF"/>
              </a:solidFill>
              <a:cs typeface="Arial" panose="020B0604020202020204" pitchFamily="34" charset="0"/>
            </a:endParaRPr>
          </a:p>
        </p:txBody>
      </p:sp>
      <p:sp>
        <p:nvSpPr>
          <p:cNvPr id="24" name="TextBox 27">
            <a:extLst>
              <a:ext uri="{FF2B5EF4-FFF2-40B4-BE49-F238E27FC236}">
                <a16:creationId xmlns:a16="http://schemas.microsoft.com/office/drawing/2014/main" id="{A9FF6BD7-6C63-8E0C-71A1-350CBEB00091}"/>
              </a:ext>
            </a:extLst>
          </p:cNvPr>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النظرة للمسيحيين</a:t>
            </a:r>
            <a:endParaRPr lang="en-US" altLang="en-US" sz="2000" b="1" dirty="0">
              <a:solidFill>
                <a:srgbClr val="FFFFFF"/>
              </a:solidFill>
              <a:cs typeface="Arial" panose="020B0604020202020204" pitchFamily="34" charset="0"/>
            </a:endParaRPr>
          </a:p>
        </p:txBody>
      </p:sp>
      <p:sp>
        <p:nvSpPr>
          <p:cNvPr id="25" name="TextBox 27">
            <a:extLst>
              <a:ext uri="{FF2B5EF4-FFF2-40B4-BE49-F238E27FC236}">
                <a16:creationId xmlns:a16="http://schemas.microsoft.com/office/drawing/2014/main" id="{5A777810-A7CF-F807-ABAD-3EF1AA158FCD}"/>
              </a:ext>
            </a:extLst>
          </p:cNvPr>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أغلبية من الأمم</a:t>
            </a:r>
            <a:endParaRPr lang="en-US" altLang="en-US" sz="2000" b="1" dirty="0">
              <a:solidFill>
                <a:srgbClr val="FFFFFF"/>
              </a:solidFill>
              <a:cs typeface="Arial" panose="020B0604020202020204" pitchFamily="34" charset="0"/>
            </a:endParaRPr>
          </a:p>
        </p:txBody>
      </p:sp>
      <p:sp>
        <p:nvSpPr>
          <p:cNvPr id="26" name="TextBox 27">
            <a:extLst>
              <a:ext uri="{FF2B5EF4-FFF2-40B4-BE49-F238E27FC236}">
                <a16:creationId xmlns:a16="http://schemas.microsoft.com/office/drawing/2014/main" id="{98F7E278-0124-BAFD-749D-29638B537D6D}"/>
              </a:ext>
            </a:extLst>
          </p:cNvPr>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محمية</a:t>
            </a:r>
            <a:endParaRPr lang="en-US" altLang="en-US" sz="2000" b="1" dirty="0">
              <a:solidFill>
                <a:srgbClr val="FFFFFF"/>
              </a:solidFill>
              <a:cs typeface="Arial" panose="020B0604020202020204" pitchFamily="34" charset="0"/>
            </a:endParaRPr>
          </a:p>
        </p:txBody>
      </p:sp>
      <p:sp>
        <p:nvSpPr>
          <p:cNvPr id="27" name="TextBox 27">
            <a:extLst>
              <a:ext uri="{FF2B5EF4-FFF2-40B4-BE49-F238E27FC236}">
                <a16:creationId xmlns:a16="http://schemas.microsoft.com/office/drawing/2014/main" id="{124E0A1A-2708-97DC-0ABF-3B5D8D593028}"/>
              </a:ext>
            </a:extLst>
          </p:cNvPr>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تسامح روما</a:t>
            </a:r>
            <a:endParaRPr lang="en-US" altLang="en-US" sz="2000" b="1" dirty="0">
              <a:solidFill>
                <a:srgbClr val="FFFFFF"/>
              </a:solidFill>
              <a:cs typeface="Arial" panose="020B0604020202020204" pitchFamily="34" charset="0"/>
            </a:endParaRPr>
          </a:p>
        </p:txBody>
      </p:sp>
      <p:sp>
        <p:nvSpPr>
          <p:cNvPr id="28" name="TextBox 27">
            <a:extLst>
              <a:ext uri="{FF2B5EF4-FFF2-40B4-BE49-F238E27FC236}">
                <a16:creationId xmlns:a16="http://schemas.microsoft.com/office/drawing/2014/main" id="{AD0C5D18-8292-FAC6-B9EE-2FD60A95B896}"/>
              </a:ext>
            </a:extLst>
          </p:cNvPr>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لا قيود</a:t>
            </a:r>
            <a:endParaRPr lang="en-US" altLang="en-US" sz="2000" b="1" dirty="0">
              <a:solidFill>
                <a:srgbClr val="FFFFFF"/>
              </a:solidFill>
              <a:cs typeface="Arial" panose="020B0604020202020204" pitchFamily="34" charset="0"/>
            </a:endParaRPr>
          </a:p>
        </p:txBody>
      </p:sp>
      <p:sp>
        <p:nvSpPr>
          <p:cNvPr id="29" name="TextBox 27">
            <a:extLst>
              <a:ext uri="{FF2B5EF4-FFF2-40B4-BE49-F238E27FC236}">
                <a16:creationId xmlns:a16="http://schemas.microsoft.com/office/drawing/2014/main" id="{49AA2F8E-B0A6-7CF1-E42D-14ED4A2080C3}"/>
              </a:ext>
            </a:extLst>
          </p:cNvPr>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نادر</a:t>
            </a:r>
            <a:endParaRPr lang="en-US" altLang="en-US" sz="2000" b="1" dirty="0">
              <a:solidFill>
                <a:srgbClr val="FFFFFF"/>
              </a:solidFill>
              <a:cs typeface="Arial" panose="020B0604020202020204" pitchFamily="34" charset="0"/>
            </a:endParaRPr>
          </a:p>
        </p:txBody>
      </p:sp>
      <p:sp>
        <p:nvSpPr>
          <p:cNvPr id="30" name="TextBox 27">
            <a:extLst>
              <a:ext uri="{FF2B5EF4-FFF2-40B4-BE49-F238E27FC236}">
                <a16:creationId xmlns:a16="http://schemas.microsoft.com/office/drawing/2014/main" id="{B5E71700-12F0-6087-29A9-3AD6827297EB}"/>
              </a:ext>
            </a:extLst>
          </p:cNvPr>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اضطهاد روما</a:t>
            </a:r>
            <a:endParaRPr lang="en-US" altLang="en-US" sz="2000" b="1" dirty="0">
              <a:solidFill>
                <a:srgbClr val="FFFFFF"/>
              </a:solidFill>
              <a:cs typeface="Arial" panose="020B0604020202020204" pitchFamily="34" charset="0"/>
            </a:endParaRPr>
          </a:p>
        </p:txBody>
      </p:sp>
      <p:sp>
        <p:nvSpPr>
          <p:cNvPr id="31" name="TextBox 30">
            <a:extLst>
              <a:ext uri="{FF2B5EF4-FFF2-40B4-BE49-F238E27FC236}">
                <a16:creationId xmlns:a16="http://schemas.microsoft.com/office/drawing/2014/main" id="{EB7B3950-477F-D648-F358-F634FBBC49BB}"/>
              </a:ext>
            </a:extLst>
          </p:cNvPr>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منتشر</a:t>
            </a:r>
            <a:endParaRPr lang="en-US" altLang="en-US" sz="2000" b="1" dirty="0">
              <a:solidFill>
                <a:srgbClr val="FFFFFF"/>
              </a:solidFill>
              <a:cs typeface="Arial" panose="020B0604020202020204" pitchFamily="34" charset="0"/>
            </a:endParaRPr>
          </a:p>
        </p:txBody>
      </p:sp>
      <p:sp>
        <p:nvSpPr>
          <p:cNvPr id="32" name="TextBox 27">
            <a:extLst>
              <a:ext uri="{FF2B5EF4-FFF2-40B4-BE49-F238E27FC236}">
                <a16:creationId xmlns:a16="http://schemas.microsoft.com/office/drawing/2014/main" id="{B5AA7409-C2CF-B1AC-555F-75B1D5C283FF}"/>
              </a:ext>
            </a:extLst>
          </p:cNvPr>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متزنة</a:t>
            </a:r>
            <a:endParaRPr lang="en-US" altLang="en-US" sz="2000" b="1" dirty="0">
              <a:solidFill>
                <a:srgbClr val="FFFFFF"/>
              </a:solidFill>
              <a:cs typeface="Arial" panose="020B0604020202020204" pitchFamily="34" charset="0"/>
            </a:endParaRPr>
          </a:p>
        </p:txBody>
      </p:sp>
      <p:sp>
        <p:nvSpPr>
          <p:cNvPr id="33" name="TextBox 27">
            <a:extLst>
              <a:ext uri="{FF2B5EF4-FFF2-40B4-BE49-F238E27FC236}">
                <a16:creationId xmlns:a16="http://schemas.microsoft.com/office/drawing/2014/main" id="{94408655-61A8-B4F4-CC44-05F0189C95D0}"/>
              </a:ext>
            </a:extLst>
          </p:cNvPr>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صحة نيرون العقلية</a:t>
            </a:r>
            <a:endParaRPr lang="en-US" altLang="en-US" sz="2000" b="1" dirty="0">
              <a:solidFill>
                <a:srgbClr val="FFFFFF"/>
              </a:solidFill>
              <a:cs typeface="Arial" panose="020B0604020202020204" pitchFamily="34" charset="0"/>
            </a:endParaRPr>
          </a:p>
        </p:txBody>
      </p:sp>
      <p:sp>
        <p:nvSpPr>
          <p:cNvPr id="35" name="TextBox 34">
            <a:extLst>
              <a:ext uri="{FF2B5EF4-FFF2-40B4-BE49-F238E27FC236}">
                <a16:creationId xmlns:a16="http://schemas.microsoft.com/office/drawing/2014/main" id="{308DCCA2-0D62-EE90-7CCF-50F5928FD465}"/>
              </a:ext>
            </a:extLst>
          </p:cNvPr>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مجنون</a:t>
            </a:r>
            <a:endParaRPr lang="en-US" altLang="en-US" sz="2000" b="1" dirty="0">
              <a:solidFill>
                <a:srgbClr val="FFFFFF"/>
              </a:solidFill>
              <a:cs typeface="Arial" panose="020B0604020202020204" pitchFamily="34" charset="0"/>
            </a:endParaRPr>
          </a:p>
        </p:txBody>
      </p:sp>
      <p:sp>
        <p:nvSpPr>
          <p:cNvPr id="36" name="TextBox 27">
            <a:extLst>
              <a:ext uri="{FF2B5EF4-FFF2-40B4-BE49-F238E27FC236}">
                <a16:creationId xmlns:a16="http://schemas.microsoft.com/office/drawing/2014/main" id="{3A42E76A-A662-ADE0-5CB5-2FB85E886EBE}"/>
              </a:ext>
            </a:extLst>
          </p:cNvPr>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أطلق سراحه</a:t>
            </a:r>
            <a:endParaRPr lang="en-US" altLang="en-US" sz="2000" b="1" dirty="0">
              <a:solidFill>
                <a:srgbClr val="FFFFFF"/>
              </a:solidFill>
              <a:cs typeface="Arial" panose="020B0604020202020204" pitchFamily="34" charset="0"/>
            </a:endParaRPr>
          </a:p>
        </p:txBody>
      </p:sp>
      <p:sp>
        <p:nvSpPr>
          <p:cNvPr id="37" name="TextBox 27">
            <a:extLst>
              <a:ext uri="{FF2B5EF4-FFF2-40B4-BE49-F238E27FC236}">
                <a16:creationId xmlns:a16="http://schemas.microsoft.com/office/drawing/2014/main" id="{C8EFA728-5485-AF26-09BD-E409CC8127FE}"/>
              </a:ext>
            </a:extLst>
          </p:cNvPr>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النتيجة بالنسبة لشاول</a:t>
            </a:r>
            <a:endParaRPr lang="en-US" altLang="en-US" sz="2000" b="1" dirty="0">
              <a:solidFill>
                <a:srgbClr val="FFFFFF"/>
              </a:solidFill>
              <a:cs typeface="Arial" panose="020B0604020202020204" pitchFamily="34" charset="0"/>
            </a:endParaRPr>
          </a:p>
        </p:txBody>
      </p:sp>
      <p:sp>
        <p:nvSpPr>
          <p:cNvPr id="38" name="TextBox 37">
            <a:extLst>
              <a:ext uri="{FF2B5EF4-FFF2-40B4-BE49-F238E27FC236}">
                <a16:creationId xmlns:a16="http://schemas.microsoft.com/office/drawing/2014/main" id="{91B34F04-B850-FE41-3834-D1239184A448}"/>
              </a:ext>
            </a:extLst>
          </p:cNvPr>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قطع رأسه</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0D6-6A4F-DD85-DA81-D71331EA6AE5}"/>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السجن الثاني في روما (67-68 م)</a:t>
            </a:r>
            <a:endParaRPr lang="en-US"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6" name="Title 1">
            <a:extLst>
              <a:ext uri="{FF2B5EF4-FFF2-40B4-BE49-F238E27FC236}">
                <a16:creationId xmlns:a16="http://schemas.microsoft.com/office/drawing/2014/main" id="{C3347E45-4022-89DF-E450-95AC7BD7D784}"/>
              </a:ext>
            </a:extLst>
          </p:cNvPr>
          <p:cNvSpPr txBox="1">
            <a:spLocks/>
          </p:cNvSpPr>
          <p:nvPr/>
        </p:nvSpPr>
        <p:spPr bwMode="auto">
          <a:xfrm rot="619564">
            <a:off x="244475" y="3468688"/>
            <a:ext cx="9018588" cy="3100387"/>
          </a:xfrm>
          <a:prstGeom prst="rect">
            <a:avLst/>
          </a:prstGeom>
          <a:solidFill>
            <a:srgbClr val="800000"/>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و جميع الذين يريدون أن يعيشوا بالتقوى في المسيح يسوع يضطهدون و لكن الناس الأشرار المزورين سيتقدمون إلى أردأ مضِلين و مضَلين</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3: 12-13)</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08ACE69-BF45-2A18-2577-6150284ED648}"/>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أنت تعلم هذا أن جميع الذين في أسيا ارتدوا عني الذين منهم فيجلس و هرموجانس</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323850" y="1557338"/>
            <a:ext cx="43195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٢ تيموثاوس ٤ : ٦-٧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٦ فَإِنِّي أَنَا الآنَ أُسْكَبُ سَكِيباً، وَوَقْتُ انْحِلاَلِي قَدْ حَضَرَ. ٧ قَدْ جَاهَدْتُ الْجِهَادَ الْحَسَنَ، أَكْمَلْتُ السَّعْيَ، حَفِظْتُ الإِيمَانَ</a:t>
            </a: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8A84870-49F4-1880-16FC-01E84CDCB931}"/>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المستقبل</a:t>
            </a:r>
            <a:endParaRPr lang="en-US" sz="5400" dirty="0">
              <a:effectLst>
                <a:glow rad="127000">
                  <a:schemeClr val="tx1"/>
                </a:glow>
              </a:effectLst>
              <a:ea typeface="ＭＳ Ｐゴシック" charset="0"/>
              <a:cs typeface="ＭＳ Ｐゴシック" charset="0"/>
            </a:endParaRPr>
          </a:p>
        </p:txBody>
      </p:sp>
      <p:sp>
        <p:nvSpPr>
          <p:cNvPr id="228355" name="Title 3">
            <a:extLst>
              <a:ext uri="{FF2B5EF4-FFF2-40B4-BE49-F238E27FC236}">
                <a16:creationId xmlns:a16="http://schemas.microsoft.com/office/drawing/2014/main" id="{149EF89D-C383-70FF-80F8-5A67751197D3}"/>
              </a:ext>
            </a:extLst>
          </p:cNvPr>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Nephew</a:t>
            </a:r>
          </a:p>
        </p:txBody>
      </p:sp>
      <p:grpSp>
        <p:nvGrpSpPr>
          <p:cNvPr id="228356" name="Group 3">
            <a:extLst>
              <a:ext uri="{FF2B5EF4-FFF2-40B4-BE49-F238E27FC236}">
                <a16:creationId xmlns:a16="http://schemas.microsoft.com/office/drawing/2014/main" id="{9E9DFE9F-69DA-E53C-933B-5A24C1963E56}"/>
              </a:ext>
            </a:extLst>
          </p:cNvPr>
          <p:cNvGrpSpPr>
            <a:grpSpLocks/>
          </p:cNvGrpSpPr>
          <p:nvPr/>
        </p:nvGrpSpPr>
        <p:grpSpPr bwMode="auto">
          <a:xfrm>
            <a:off x="0" y="1481138"/>
            <a:ext cx="9172575" cy="2867025"/>
            <a:chOff x="-1" y="1481670"/>
            <a:chExt cx="9173027" cy="2866571"/>
          </a:xfrm>
        </p:grpSpPr>
        <p:pic>
          <p:nvPicPr>
            <p:cNvPr id="228362" name="Picture 4">
              <a:extLst>
                <a:ext uri="{FF2B5EF4-FFF2-40B4-BE49-F238E27FC236}">
                  <a16:creationId xmlns:a16="http://schemas.microsoft.com/office/drawing/2014/main" id="{C69B48E9-CEA9-7FC7-0CCE-190A64195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8363" name="Group 5">
              <a:extLst>
                <a:ext uri="{FF2B5EF4-FFF2-40B4-BE49-F238E27FC236}">
                  <a16:creationId xmlns:a16="http://schemas.microsoft.com/office/drawing/2014/main" id="{53B253C0-35B3-1813-4338-34FDFFEF9122}"/>
                </a:ext>
              </a:extLst>
            </p:cNvPr>
            <p:cNvGrpSpPr>
              <a:grpSpLocks/>
            </p:cNvGrpSpPr>
            <p:nvPr/>
          </p:nvGrpSpPr>
          <p:grpSpPr bwMode="auto">
            <a:xfrm>
              <a:off x="118532" y="1626496"/>
              <a:ext cx="7552268" cy="1123954"/>
              <a:chOff x="118532" y="1669151"/>
              <a:chExt cx="7552268" cy="1123954"/>
            </a:xfrm>
          </p:grpSpPr>
          <p:sp>
            <p:nvSpPr>
              <p:cNvPr id="7" name="Rectangle 6">
                <a:extLst>
                  <a:ext uri="{FF2B5EF4-FFF2-40B4-BE49-F238E27FC236}">
                    <a16:creationId xmlns:a16="http://schemas.microsoft.com/office/drawing/2014/main" id="{C4C9DE87-DD77-BCBA-5EDB-805C37C41564}"/>
                  </a:ext>
                </a:extLst>
              </p:cNvPr>
              <p:cNvSpPr/>
              <p:nvPr/>
            </p:nvSpPr>
            <p:spPr bwMode="auto">
              <a:xfrm>
                <a:off x="119068" y="1668764"/>
                <a:ext cx="2932256"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8" name="Rectangle 7">
                <a:extLst>
                  <a:ext uri="{FF2B5EF4-FFF2-40B4-BE49-F238E27FC236}">
                    <a16:creationId xmlns:a16="http://schemas.microsoft.com/office/drawing/2014/main" id="{1FD42F09-341E-FF5B-E750-5E2CD4F28835}"/>
                  </a:ext>
                </a:extLst>
              </p:cNvPr>
              <p:cNvSpPr/>
              <p:nvPr/>
            </p:nvSpPr>
            <p:spPr bwMode="auto">
              <a:xfrm>
                <a:off x="3302162" y="1668764"/>
                <a:ext cx="2294051"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9" name="Rectangle 8">
                <a:extLst>
                  <a:ext uri="{FF2B5EF4-FFF2-40B4-BE49-F238E27FC236}">
                    <a16:creationId xmlns:a16="http://schemas.microsoft.com/office/drawing/2014/main" id="{CDEF9EA1-8CA6-3F1D-9225-DBC5689D48E2}"/>
                  </a:ext>
                </a:extLst>
              </p:cNvPr>
              <p:cNvSpPr/>
              <p:nvPr/>
            </p:nvSpPr>
            <p:spPr bwMode="auto">
              <a:xfrm>
                <a:off x="3302162" y="2105258"/>
                <a:ext cx="1862230"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14B48E0B-42AC-6532-2B22-D33D0F189DC8}"/>
                  </a:ext>
                </a:extLst>
              </p:cNvPr>
              <p:cNvSpPr/>
              <p:nvPr/>
            </p:nvSpPr>
            <p:spPr bwMode="auto">
              <a:xfrm>
                <a:off x="6604324" y="1711620"/>
                <a:ext cx="1066853"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11" name="Rectangle 10">
                <a:extLst>
                  <a:ext uri="{FF2B5EF4-FFF2-40B4-BE49-F238E27FC236}">
                    <a16:creationId xmlns:a16="http://schemas.microsoft.com/office/drawing/2014/main" id="{01ED45CA-8F72-76DC-86C6-822FEDD1E054}"/>
                  </a:ext>
                </a:extLst>
              </p:cNvPr>
              <p:cNvSpPr/>
              <p:nvPr/>
            </p:nvSpPr>
            <p:spPr bwMode="auto">
              <a:xfrm>
                <a:off x="5291398" y="2281442"/>
                <a:ext cx="787439"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12" name="Rectangle 11">
                <a:extLst>
                  <a:ext uri="{FF2B5EF4-FFF2-40B4-BE49-F238E27FC236}">
                    <a16:creationId xmlns:a16="http://schemas.microsoft.com/office/drawing/2014/main" id="{9D8F7E2E-CA80-D7D4-1A0D-DF0677132D22}"/>
                  </a:ext>
                </a:extLst>
              </p:cNvPr>
              <p:cNvSpPr/>
              <p:nvPr/>
            </p:nvSpPr>
            <p:spPr bwMode="auto">
              <a:xfrm>
                <a:off x="4767497" y="1770348"/>
                <a:ext cx="482624"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sp>
            <p:nvSpPr>
              <p:cNvPr id="13" name="Rectangle 12">
                <a:extLst>
                  <a:ext uri="{FF2B5EF4-FFF2-40B4-BE49-F238E27FC236}">
                    <a16:creationId xmlns:a16="http://schemas.microsoft.com/office/drawing/2014/main" id="{636DC576-0AF9-2088-D59F-DC7DE85FA4F8}"/>
                  </a:ext>
                </a:extLst>
              </p:cNvPr>
              <p:cNvSpPr/>
              <p:nvPr/>
            </p:nvSpPr>
            <p:spPr bwMode="auto">
              <a:xfrm>
                <a:off x="990648" y="2222714"/>
                <a:ext cx="644557" cy="350781"/>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grpSp>
      </p:grpSp>
      <p:sp>
        <p:nvSpPr>
          <p:cNvPr id="14" name="TextBox 2">
            <a:extLst>
              <a:ext uri="{FF2B5EF4-FFF2-40B4-BE49-F238E27FC236}">
                <a16:creationId xmlns:a16="http://schemas.microsoft.com/office/drawing/2014/main" id="{78C503B5-3453-81DB-0384-1FDAEE101FC2}"/>
              </a:ext>
            </a:extLst>
          </p:cNvPr>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يا سوامي العظيم ، هل تستطيع أن تخبرني عن مستقبلي ؟</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15" name="TextBox 2">
            <a:extLst>
              <a:ext uri="{FF2B5EF4-FFF2-40B4-BE49-F238E27FC236}">
                <a16:creationId xmlns:a16="http://schemas.microsoft.com/office/drawing/2014/main" id="{679279F4-CDBE-30AB-44AB-24D6FF51DB80}"/>
              </a:ext>
            </a:extLst>
          </p:cNvPr>
          <p:cNvSpPr txBox="1">
            <a:spLocks noChangeArrowheads="1"/>
          </p:cNvSpPr>
          <p:nvPr/>
        </p:nvSpPr>
        <p:spPr bwMode="auto">
          <a:xfrm>
            <a:off x="3302000" y="1497013"/>
            <a:ext cx="248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هل حصلت على مبلغ من أجل تقاعد طويل وصحي ؟</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16" name="TextBox 2">
            <a:extLst>
              <a:ext uri="{FF2B5EF4-FFF2-40B4-BE49-F238E27FC236}">
                <a16:creationId xmlns:a16="http://schemas.microsoft.com/office/drawing/2014/main" id="{FA127DAC-B1AC-9C24-CC64-B2A2FCEAE9B9}"/>
              </a:ext>
            </a:extLst>
          </p:cNvPr>
          <p:cNvSpPr txBox="1">
            <a:spLocks noChangeArrowheads="1"/>
          </p:cNvSpPr>
          <p:nvPr/>
        </p:nvSpPr>
        <p:spPr bwMode="auto">
          <a:xfrm>
            <a:off x="896938" y="218757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أستطيع</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17" name="TextBox 2">
            <a:extLst>
              <a:ext uri="{FF2B5EF4-FFF2-40B4-BE49-F238E27FC236}">
                <a16:creationId xmlns:a16="http://schemas.microsoft.com/office/drawing/2014/main" id="{7A486CBC-7F90-4620-879C-33DD2FC4898B}"/>
              </a:ext>
            </a:extLst>
          </p:cNvPr>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نعم، </a:t>
            </a:r>
            <a:r>
              <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 </a:t>
            </a:r>
            <a:br>
              <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b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عندي </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18" name="TextBox 2">
            <a:extLst>
              <a:ext uri="{FF2B5EF4-FFF2-40B4-BE49-F238E27FC236}">
                <a16:creationId xmlns:a16="http://schemas.microsoft.com/office/drawing/2014/main" id="{E3A4BE0E-0EDB-CD06-DBC8-47EE9D9E8DCC}"/>
              </a:ext>
            </a:extLst>
          </p:cNvPr>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rPr>
              <a:t>أصرفه</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A6F9C7-5236-107F-09DD-FB1FEF3E317E}"/>
              </a:ext>
            </a:extLst>
          </p:cNvPr>
          <p:cNvSpPr>
            <a:spLocks noChangeArrowheads="1"/>
          </p:cNvSpPr>
          <p:nvPr/>
        </p:nvSpPr>
        <p:spPr bwMode="auto">
          <a:xfrm>
            <a:off x="5715000" y="2781300"/>
            <a:ext cx="342900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5" name="Title 1">
            <a:extLst>
              <a:ext uri="{FF2B5EF4-FFF2-40B4-BE49-F238E27FC236}">
                <a16:creationId xmlns:a16="http://schemas.microsoft.com/office/drawing/2014/main" id="{8F052454-2D6C-C2D6-5D36-DC24B41F24DD}"/>
              </a:ext>
            </a:extLst>
          </p:cNvPr>
          <p:cNvSpPr txBox="1">
            <a:spLocks/>
          </p:cNvSpPr>
          <p:nvPr/>
        </p:nvSpPr>
        <p:spPr bwMode="auto">
          <a:xfrm>
            <a:off x="15875" y="836613"/>
            <a:ext cx="9128125" cy="5942012"/>
          </a:xfrm>
          <a:prstGeom prst="rect">
            <a:avLst/>
          </a:prstGeom>
          <a:noFill/>
          <a:ln>
            <a:noFill/>
          </a:ln>
          <a:extLst>
            <a:ext uri="{FAA26D3D-D897-4be2-8F04-BA451C77F1D7}"/>
          </a:extLst>
        </p:spPr>
        <p:txBody>
          <a:bodyPr anchor="ctr"/>
          <a:lstStyle/>
          <a:p>
            <a:pPr algn="ctr">
              <a:defRPr/>
            </a:pPr>
            <a:r>
              <a:rPr lang="ar-SA" sz="4000" b="1" baseline="30000" dirty="0">
                <a:solidFill>
                  <a:srgbClr val="FFFFFF"/>
                </a:solidFill>
                <a:latin typeface="Times New Roman" pitchFamily="18" charset="0"/>
                <a:ea typeface="ＭＳ Ｐゴシック" pitchFamily="34" charset="-128"/>
              </a:rPr>
              <a:t>9</a:t>
            </a:r>
            <a:r>
              <a:rPr lang="ar-JO" sz="4000" b="1" baseline="30000" dirty="0">
                <a:solidFill>
                  <a:srgbClr val="FFFFFF"/>
                </a:solidFill>
                <a:latin typeface="Times New Roman" pitchFamily="18" charset="0"/>
                <a:ea typeface="ＭＳ Ｐゴシック" pitchFamily="34" charset="-128"/>
              </a:rPr>
              <a:t>يا </a:t>
            </a:r>
            <a:r>
              <a:rPr lang="ar-JO" sz="4000" b="1" dirty="0">
                <a:solidFill>
                  <a:srgbClr val="FFFF00"/>
                </a:solidFill>
                <a:latin typeface="Times New Roman" pitchFamily="18" charset="0"/>
                <a:ea typeface="ＭＳ Ｐゴシック" pitchFamily="34" charset="-128"/>
              </a:rPr>
              <a:t>تيموثاوس</a:t>
            </a:r>
            <a:r>
              <a:rPr lang="ar-JO" sz="4000" b="1" baseline="30000" dirty="0">
                <a:solidFill>
                  <a:srgbClr val="FFFFFF"/>
                </a:solidFill>
                <a:latin typeface="Times New Roman" pitchFamily="18" charset="0"/>
                <a:ea typeface="ＭＳ Ｐゴシック" pitchFamily="34" charset="-128"/>
              </a:rPr>
              <a:t> </a:t>
            </a:r>
            <a:r>
              <a:rPr lang="ar-SA" sz="4000" b="1" dirty="0">
                <a:solidFill>
                  <a:srgbClr val="FFFFFF"/>
                </a:solidFill>
                <a:latin typeface="Times New Roman" pitchFamily="18" charset="0"/>
                <a:ea typeface="ＭＳ Ｐゴシック" pitchFamily="34" charset="-128"/>
              </a:rPr>
              <a:t>بَادِرْ أَنْ تَجِيءَ إِلَيَّ سَرِيعًا، </a:t>
            </a:r>
            <a:r>
              <a:rPr lang="ar-SA" sz="4000" b="1" baseline="30000" dirty="0">
                <a:solidFill>
                  <a:srgbClr val="FFFFFF"/>
                </a:solidFill>
                <a:latin typeface="Times New Roman" pitchFamily="18" charset="0"/>
                <a:ea typeface="ＭＳ Ｐゴシック" pitchFamily="34" charset="-128"/>
              </a:rPr>
              <a:t>10</a:t>
            </a:r>
            <a:r>
              <a:rPr lang="ar-SA" sz="4000" b="1" dirty="0">
                <a:solidFill>
                  <a:srgbClr val="FFFFFF"/>
                </a:solidFill>
                <a:latin typeface="Times New Roman" pitchFamily="18" charset="0"/>
                <a:ea typeface="ＭＳ Ｐゴシック" pitchFamily="34" charset="-128"/>
              </a:rPr>
              <a:t>لأَنَّ </a:t>
            </a:r>
            <a:r>
              <a:rPr lang="ar-SA" sz="4000" b="1" dirty="0">
                <a:solidFill>
                  <a:srgbClr val="FFFF00"/>
                </a:solidFill>
                <a:latin typeface="Times New Roman" pitchFamily="18" charset="0"/>
                <a:ea typeface="ＭＳ Ｐゴシック" pitchFamily="34" charset="-128"/>
              </a:rPr>
              <a:t>دِيمَاسَ</a:t>
            </a:r>
            <a:r>
              <a:rPr lang="ar-SA" sz="4000" b="1" dirty="0">
                <a:solidFill>
                  <a:srgbClr val="FFFFFF"/>
                </a:solidFill>
                <a:latin typeface="Times New Roman" pitchFamily="18" charset="0"/>
                <a:ea typeface="ＭＳ Ｐゴシック" pitchFamily="34" charset="-128"/>
              </a:rPr>
              <a:t> قَدْ تَرَكَنِي إِذْ أَحَبَّ الْعَالَمَ الْحَاضِرَ وَذَهَبَ إِلَى تَسَالُونِيكِي، </a:t>
            </a:r>
            <a:r>
              <a:rPr lang="ar-SA" sz="4000" b="1" dirty="0" err="1">
                <a:solidFill>
                  <a:srgbClr val="FFFFFF"/>
                </a:solidFill>
                <a:latin typeface="Times New Roman" pitchFamily="18" charset="0"/>
                <a:ea typeface="ＭＳ Ｐゴシック" pitchFamily="34" charset="-128"/>
              </a:rPr>
              <a:t>وَ</a:t>
            </a:r>
            <a:r>
              <a:rPr lang="ar-SA" sz="4000" b="1" dirty="0" err="1">
                <a:solidFill>
                  <a:srgbClr val="FFFF00"/>
                </a:solidFill>
                <a:latin typeface="Times New Roman" pitchFamily="18" charset="0"/>
                <a:ea typeface="ＭＳ Ｐゴシック" pitchFamily="34" charset="-128"/>
              </a:rPr>
              <a:t>كِرِيسْكِيسَ</a:t>
            </a:r>
            <a:r>
              <a:rPr lang="ar-SA" sz="4000" b="1" dirty="0">
                <a:solidFill>
                  <a:srgbClr val="FFFFFF"/>
                </a:solidFill>
                <a:latin typeface="Times New Roman" pitchFamily="18" charset="0"/>
                <a:ea typeface="ＭＳ Ｐゴシック" pitchFamily="34" charset="-128"/>
              </a:rPr>
              <a:t> إِلَى غَلاَطِيَّةَ، </a:t>
            </a:r>
            <a:r>
              <a:rPr lang="ar-SA" sz="4000" b="1" dirty="0" err="1">
                <a:solidFill>
                  <a:srgbClr val="FFFFFF"/>
                </a:solidFill>
                <a:latin typeface="Times New Roman" pitchFamily="18" charset="0"/>
                <a:ea typeface="ＭＳ Ｐゴシック" pitchFamily="34" charset="-128"/>
              </a:rPr>
              <a:t>وَ</a:t>
            </a:r>
            <a:r>
              <a:rPr lang="ar-SA" sz="4000" b="1" dirty="0" err="1">
                <a:solidFill>
                  <a:srgbClr val="FFFF00"/>
                </a:solidFill>
                <a:latin typeface="Times New Roman" pitchFamily="18" charset="0"/>
                <a:ea typeface="ＭＳ Ｐゴシック" pitchFamily="34" charset="-128"/>
              </a:rPr>
              <a:t>تِيطُسَ</a:t>
            </a:r>
            <a:r>
              <a:rPr lang="ar-SA" sz="4000" b="1" dirty="0">
                <a:solidFill>
                  <a:srgbClr val="FFFFFF"/>
                </a:solidFill>
                <a:latin typeface="Times New Roman" pitchFamily="18" charset="0"/>
                <a:ea typeface="ＭＳ Ｐゴシック" pitchFamily="34" charset="-128"/>
              </a:rPr>
              <a:t> إِلَى </a:t>
            </a:r>
            <a:r>
              <a:rPr lang="ar-SA" sz="4000" b="1" dirty="0" err="1">
                <a:solidFill>
                  <a:srgbClr val="FFFFFF"/>
                </a:solidFill>
                <a:latin typeface="Times New Roman" pitchFamily="18" charset="0"/>
                <a:ea typeface="ＭＳ Ｐゴシック" pitchFamily="34" charset="-128"/>
              </a:rPr>
              <a:t>دَلْمَاطِيَّةَ</a:t>
            </a:r>
            <a:r>
              <a:rPr lang="ar-SA" sz="4000" b="1" dirty="0">
                <a:solidFill>
                  <a:srgbClr val="FFFFFF"/>
                </a:solidFill>
                <a:latin typeface="Times New Roman" pitchFamily="18" charset="0"/>
                <a:ea typeface="ＭＳ Ｐゴシック" pitchFamily="34" charset="-128"/>
              </a:rPr>
              <a:t>.</a:t>
            </a:r>
            <a:endParaRPr lang="ar-JO" sz="4000" b="1" dirty="0">
              <a:solidFill>
                <a:srgbClr val="FFFFFF"/>
              </a:solidFill>
              <a:latin typeface="Times New Roman" pitchFamily="18" charset="0"/>
              <a:ea typeface="ＭＳ Ｐゴシック" pitchFamily="34" charset="-128"/>
            </a:endParaRPr>
          </a:p>
          <a:p>
            <a:pPr algn="ctr">
              <a:defRPr/>
            </a:pPr>
            <a:r>
              <a:rPr lang="ar-SA" sz="4000" b="1" dirty="0">
                <a:solidFill>
                  <a:srgbClr val="FFFFFF"/>
                </a:solidFill>
                <a:latin typeface="Times New Roman" pitchFamily="18" charset="0"/>
                <a:ea typeface="ＭＳ Ｐゴシック" pitchFamily="34" charset="-128"/>
              </a:rPr>
              <a:t> </a:t>
            </a:r>
            <a:r>
              <a:rPr lang="ar-SA" sz="4000" b="1" baseline="30000" dirty="0">
                <a:solidFill>
                  <a:srgbClr val="FFFFFF"/>
                </a:solidFill>
                <a:latin typeface="Times New Roman" pitchFamily="18" charset="0"/>
                <a:ea typeface="ＭＳ Ｐゴシック" pitchFamily="34" charset="-128"/>
              </a:rPr>
              <a:t>11</a:t>
            </a:r>
            <a:r>
              <a:rPr lang="ar-SA" sz="4000" b="1" dirty="0">
                <a:solidFill>
                  <a:srgbClr val="FFFFFF"/>
                </a:solidFill>
                <a:latin typeface="Times New Roman" pitchFamily="18" charset="0"/>
                <a:ea typeface="ＭＳ Ｐゴシック" pitchFamily="34" charset="-128"/>
              </a:rPr>
              <a:t>لُوقَا وَحْدَهُ</a:t>
            </a:r>
            <a:r>
              <a:rPr lang="ar-JO" sz="4000" b="1" dirty="0">
                <a:solidFill>
                  <a:srgbClr val="FFFFFF"/>
                </a:solidFill>
                <a:latin typeface="Times New Roman" pitchFamily="18" charset="0"/>
                <a:ea typeface="ＭＳ Ｐゴシック" pitchFamily="34" charset="-128"/>
              </a:rPr>
              <a:t> معي </a:t>
            </a:r>
            <a:r>
              <a:rPr lang="ar-SA" sz="4000" b="1" dirty="0">
                <a:solidFill>
                  <a:srgbClr val="FFFFFF"/>
                </a:solidFill>
                <a:latin typeface="Times New Roman" pitchFamily="18" charset="0"/>
                <a:ea typeface="ＭＳ Ｐゴシック" pitchFamily="34" charset="-128"/>
              </a:rPr>
              <a:t>خُذْ </a:t>
            </a:r>
            <a:r>
              <a:rPr lang="ar-SA" sz="4000" b="1" dirty="0">
                <a:solidFill>
                  <a:srgbClr val="FFFF00"/>
                </a:solidFill>
                <a:latin typeface="Times New Roman" pitchFamily="18" charset="0"/>
                <a:ea typeface="ＭＳ Ｐゴシック" pitchFamily="34" charset="-128"/>
              </a:rPr>
              <a:t>مَرْقُسَ</a:t>
            </a:r>
            <a:r>
              <a:rPr lang="ar-SA" sz="4000" b="1" dirty="0">
                <a:solidFill>
                  <a:srgbClr val="FFFFFF"/>
                </a:solidFill>
                <a:latin typeface="Times New Roman" pitchFamily="18" charset="0"/>
                <a:ea typeface="ＭＳ Ｐゴシック" pitchFamily="34" charset="-128"/>
              </a:rPr>
              <a:t> وَأَحْضِرْهُ مَعَكَ لأَنَّهُ نَافِعٌ لِي لِلْخِدْمَةِ. </a:t>
            </a:r>
            <a:r>
              <a:rPr lang="ar-SA" sz="4000" b="1" baseline="30000" dirty="0">
                <a:solidFill>
                  <a:srgbClr val="FFFFFF"/>
                </a:solidFill>
                <a:latin typeface="Times New Roman" pitchFamily="18" charset="0"/>
                <a:ea typeface="ＭＳ Ｐゴシック" pitchFamily="34" charset="-128"/>
              </a:rPr>
              <a:t>12</a:t>
            </a:r>
            <a:r>
              <a:rPr lang="ar-SA" sz="4000" b="1" dirty="0">
                <a:solidFill>
                  <a:srgbClr val="FFFFFF"/>
                </a:solidFill>
                <a:latin typeface="Times New Roman" pitchFamily="18" charset="0"/>
                <a:ea typeface="ＭＳ Ｐゴシック" pitchFamily="34" charset="-128"/>
              </a:rPr>
              <a:t>أَمَّا </a:t>
            </a:r>
            <a:r>
              <a:rPr lang="ar-SA" sz="4000" b="1" dirty="0" err="1">
                <a:solidFill>
                  <a:srgbClr val="FFFF00"/>
                </a:solidFill>
                <a:latin typeface="Times New Roman" pitchFamily="18" charset="0"/>
                <a:ea typeface="ＭＳ Ｐゴシック" pitchFamily="34" charset="-128"/>
              </a:rPr>
              <a:t>تِيخِيكُسُ</a:t>
            </a:r>
            <a:r>
              <a:rPr lang="ar-SA" sz="4000" b="1" dirty="0">
                <a:solidFill>
                  <a:srgbClr val="FFFFFF"/>
                </a:solidFill>
                <a:latin typeface="Times New Roman" pitchFamily="18" charset="0"/>
                <a:ea typeface="ＭＳ Ｐゴシック" pitchFamily="34" charset="-128"/>
              </a:rPr>
              <a:t> فَقَدْ أَرْسَلْتُهُ إِلَى أَفَسُسَ. </a:t>
            </a:r>
            <a:r>
              <a:rPr lang="ar-SA" sz="4000" b="1" baseline="30000" dirty="0">
                <a:solidFill>
                  <a:srgbClr val="FFFFFF"/>
                </a:solidFill>
                <a:latin typeface="Times New Roman" pitchFamily="18" charset="0"/>
                <a:ea typeface="ＭＳ Ｐゴシック" pitchFamily="34" charset="-128"/>
              </a:rPr>
              <a:t>13</a:t>
            </a:r>
            <a:r>
              <a:rPr lang="ar-SA" sz="4000" b="1" dirty="0">
                <a:solidFill>
                  <a:srgbClr val="FFFFFF"/>
                </a:solidFill>
                <a:latin typeface="Times New Roman" pitchFamily="18" charset="0"/>
                <a:ea typeface="ＭＳ Ｐゴシック" pitchFamily="34" charset="-128"/>
              </a:rPr>
              <a:t>اَلرِّدَاءَ الَّذِي تَرَكْتُهُ فِي </a:t>
            </a:r>
            <a:r>
              <a:rPr lang="ar-SA" sz="4000" b="1" dirty="0" err="1">
                <a:solidFill>
                  <a:srgbClr val="FFFFFF"/>
                </a:solidFill>
                <a:latin typeface="Times New Roman" pitchFamily="18" charset="0"/>
                <a:ea typeface="ＭＳ Ｐゴシック" pitchFamily="34" charset="-128"/>
              </a:rPr>
              <a:t>تَرُواسَ</a:t>
            </a:r>
            <a:r>
              <a:rPr lang="ar-SA" sz="4000" b="1" dirty="0">
                <a:solidFill>
                  <a:srgbClr val="FFFFFF"/>
                </a:solidFill>
                <a:latin typeface="Times New Roman" pitchFamily="18" charset="0"/>
                <a:ea typeface="ＭＳ Ｐゴシック" pitchFamily="34" charset="-128"/>
              </a:rPr>
              <a:t> عِنْدَ </a:t>
            </a:r>
            <a:r>
              <a:rPr lang="ar-SA" sz="4000" b="1" dirty="0" err="1">
                <a:solidFill>
                  <a:srgbClr val="FFFF00"/>
                </a:solidFill>
                <a:latin typeface="Times New Roman" pitchFamily="18" charset="0"/>
                <a:ea typeface="ＭＳ Ｐゴシック" pitchFamily="34" charset="-128"/>
              </a:rPr>
              <a:t>كَارْبُسَ</a:t>
            </a:r>
            <a:r>
              <a:rPr lang="ar-SA" sz="4000" b="1" dirty="0">
                <a:solidFill>
                  <a:srgbClr val="FFFFFF"/>
                </a:solidFill>
                <a:latin typeface="Times New Roman" pitchFamily="18" charset="0"/>
                <a:ea typeface="ＭＳ Ｐゴシック" pitchFamily="34" charset="-128"/>
              </a:rPr>
              <a:t>، أَحْضِرْهُ مَتَى جِئْتَ، وَالْكُتُبَ أَيْضًا وَلاَ سِيَّمَا الرُّقُوقَ. </a:t>
            </a:r>
            <a:r>
              <a:rPr lang="ar-SA" sz="4000" b="1" baseline="30000" dirty="0">
                <a:solidFill>
                  <a:srgbClr val="FFFFFF"/>
                </a:solidFill>
                <a:latin typeface="Times New Roman" pitchFamily="18" charset="0"/>
                <a:ea typeface="ＭＳ Ｐゴシック" pitchFamily="34" charset="-128"/>
              </a:rPr>
              <a:t>14</a:t>
            </a:r>
            <a:r>
              <a:rPr lang="ar-SA" sz="4000" b="1" dirty="0">
                <a:solidFill>
                  <a:srgbClr val="FFFF00"/>
                </a:solidFill>
                <a:latin typeface="Times New Roman" pitchFamily="18" charset="0"/>
                <a:ea typeface="ＭＳ Ｐゴシック" pitchFamily="34" charset="-128"/>
              </a:rPr>
              <a:t>إِسْكَنْدَرُ</a:t>
            </a:r>
            <a:r>
              <a:rPr lang="ar-SA" sz="4000" b="1" dirty="0">
                <a:solidFill>
                  <a:srgbClr val="FFFFFF"/>
                </a:solidFill>
                <a:latin typeface="Times New Roman" pitchFamily="18" charset="0"/>
                <a:ea typeface="ＭＳ Ｐゴシック" pitchFamily="34" charset="-128"/>
              </a:rPr>
              <a:t> النَّحَّاسُ أَظْهَرَ لِي شُرُورًا كَثِيرَةً. </a:t>
            </a:r>
            <a:r>
              <a:rPr lang="ar-SA" sz="4000" b="1" dirty="0" err="1">
                <a:solidFill>
                  <a:srgbClr val="FFFFFF"/>
                </a:solidFill>
                <a:latin typeface="Times New Roman" pitchFamily="18" charset="0"/>
                <a:ea typeface="ＭＳ Ｐゴシック" pitchFamily="34" charset="-128"/>
              </a:rPr>
              <a:t>لِيُجَازِهِ</a:t>
            </a:r>
            <a:r>
              <a:rPr lang="ar-SA" sz="4000" b="1" dirty="0">
                <a:solidFill>
                  <a:srgbClr val="FFFFFF"/>
                </a:solidFill>
                <a:latin typeface="Times New Roman" pitchFamily="18" charset="0"/>
                <a:ea typeface="ＭＳ Ｐゴシック" pitchFamily="34" charset="-128"/>
              </a:rPr>
              <a:t> الرَّبُّ حَسَبَ أَعْمَالِهِ. </a:t>
            </a:r>
            <a:r>
              <a:rPr lang="ar-SA" sz="4000" b="1" baseline="30000" dirty="0">
                <a:solidFill>
                  <a:srgbClr val="FFFFFF"/>
                </a:solidFill>
                <a:latin typeface="Times New Roman" pitchFamily="18" charset="0"/>
                <a:ea typeface="ＭＳ Ｐゴシック" pitchFamily="34" charset="-128"/>
              </a:rPr>
              <a:t>15</a:t>
            </a:r>
            <a:r>
              <a:rPr lang="ar-SA" sz="4000" b="1" dirty="0">
                <a:solidFill>
                  <a:srgbClr val="FFFFFF"/>
                </a:solidFill>
                <a:latin typeface="Times New Roman" pitchFamily="18" charset="0"/>
                <a:ea typeface="ＭＳ Ｐゴシック" pitchFamily="34" charset="-128"/>
              </a:rPr>
              <a:t>فَاحْتَفِظْ مِنْهُ أَنْتَ أَيْضًا، لأَنَّهُ قَاوَمَ أَقْوَالَنَا جِدًّا.</a:t>
            </a:r>
            <a:endParaRPr lang="en-US" sz="4000" b="1" dirty="0">
              <a:solidFill>
                <a:srgbClr val="FFFFFF"/>
              </a:solidFill>
              <a:latin typeface="Times New Roman" pitchFamily="18" charset="0"/>
              <a:ea typeface="ＭＳ Ｐゴシック" pitchFamily="34" charset="-128"/>
            </a:endParaRPr>
          </a:p>
          <a:p>
            <a:pPr algn="ctr">
              <a:defRPr/>
            </a:pPr>
            <a:r>
              <a:rPr lang="ar-JO" sz="4000" b="1" dirty="0">
                <a:solidFill>
                  <a:srgbClr val="FFFFFF"/>
                </a:solidFill>
                <a:latin typeface="Times New Roman" pitchFamily="18" charset="0"/>
                <a:ea typeface="ＭＳ Ｐゴシック" pitchFamily="34" charset="-128"/>
              </a:rPr>
              <a:t>(2 تي 4: 9-15)</a:t>
            </a:r>
            <a:r>
              <a:rPr lang="ar-SA" sz="4000" b="1" dirty="0">
                <a:solidFill>
                  <a:srgbClr val="FFFFFF"/>
                </a:solidFill>
                <a:latin typeface="Times New Roman" pitchFamily="18" charset="0"/>
                <a:ea typeface="ＭＳ Ｐゴシック" pitchFamily="34" charset="-128"/>
              </a:rPr>
              <a:t> </a:t>
            </a:r>
            <a:endParaRPr lang="en-US" sz="4000" b="1" dirty="0">
              <a:solidFill>
                <a:srgbClr val="FFFFFF"/>
              </a:solidFill>
              <a:effectLst>
                <a:outerShdw blurRad="38100" dist="38100" dir="2700000" algn="tl">
                  <a:srgbClr val="808080"/>
                </a:outerShdw>
              </a:effectLst>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B0A3885D-C2D5-2486-348C-493155B7E6B7}"/>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24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24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A0AF4FA2-A10B-F1C3-4C3C-A4DA0B997C90}"/>
              </a:ext>
            </a:extLst>
          </p:cNvPr>
          <p:cNvSpPr/>
          <p:nvPr/>
        </p:nvSpPr>
        <p:spPr bwMode="auto">
          <a:xfrm>
            <a:off x="2857500" y="2000250"/>
            <a:ext cx="1214438"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6" name="Multiply 5">
            <a:extLst>
              <a:ext uri="{FF2B5EF4-FFF2-40B4-BE49-F238E27FC236}">
                <a16:creationId xmlns:a16="http://schemas.microsoft.com/office/drawing/2014/main" id="{DE8C585D-B573-A2AF-BEB3-10C12D6AB4DF}"/>
              </a:ext>
            </a:extLst>
          </p:cNvPr>
          <p:cNvSpPr/>
          <p:nvPr/>
        </p:nvSpPr>
        <p:spPr bwMode="auto">
          <a:xfrm>
            <a:off x="4000500" y="2643188"/>
            <a:ext cx="1214438"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7" name="Multiply 6">
            <a:extLst>
              <a:ext uri="{FF2B5EF4-FFF2-40B4-BE49-F238E27FC236}">
                <a16:creationId xmlns:a16="http://schemas.microsoft.com/office/drawing/2014/main" id="{D6497638-E960-43F6-596E-E9E723032338}"/>
              </a:ext>
            </a:extLst>
          </p:cNvPr>
          <p:cNvSpPr/>
          <p:nvPr/>
        </p:nvSpPr>
        <p:spPr bwMode="auto">
          <a:xfrm>
            <a:off x="6500813" y="2000250"/>
            <a:ext cx="1714500"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8" name="Multiply 7">
            <a:extLst>
              <a:ext uri="{FF2B5EF4-FFF2-40B4-BE49-F238E27FC236}">
                <a16:creationId xmlns:a16="http://schemas.microsoft.com/office/drawing/2014/main" id="{AC336C8A-9813-7D5A-593A-83F3C12D3106}"/>
              </a:ext>
            </a:extLst>
          </p:cNvPr>
          <p:cNvSpPr/>
          <p:nvPr/>
        </p:nvSpPr>
        <p:spPr bwMode="auto">
          <a:xfrm>
            <a:off x="7358063" y="785813"/>
            <a:ext cx="1143000" cy="78581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9" name="Multiply 8">
            <a:extLst>
              <a:ext uri="{FF2B5EF4-FFF2-40B4-BE49-F238E27FC236}">
                <a16:creationId xmlns:a16="http://schemas.microsoft.com/office/drawing/2014/main" id="{1114B409-546D-193C-17FF-E1D49C24994E}"/>
              </a:ext>
            </a:extLst>
          </p:cNvPr>
          <p:cNvSpPr/>
          <p:nvPr/>
        </p:nvSpPr>
        <p:spPr bwMode="auto">
          <a:xfrm>
            <a:off x="4357688" y="3286125"/>
            <a:ext cx="1357312"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0" name="Multiply 9">
            <a:extLst>
              <a:ext uri="{FF2B5EF4-FFF2-40B4-BE49-F238E27FC236}">
                <a16:creationId xmlns:a16="http://schemas.microsoft.com/office/drawing/2014/main" id="{752C43FC-34F8-A1C5-300C-D75137240FE5}"/>
              </a:ext>
            </a:extLst>
          </p:cNvPr>
          <p:cNvSpPr/>
          <p:nvPr/>
        </p:nvSpPr>
        <p:spPr bwMode="auto">
          <a:xfrm>
            <a:off x="285750" y="4292600"/>
            <a:ext cx="1643063"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1" name="Multiply 10">
            <a:extLst>
              <a:ext uri="{FF2B5EF4-FFF2-40B4-BE49-F238E27FC236}">
                <a16:creationId xmlns:a16="http://schemas.microsoft.com/office/drawing/2014/main" id="{E72CC7DA-5934-2738-A201-784C15F3AA78}"/>
              </a:ext>
            </a:extLst>
          </p:cNvPr>
          <p:cNvSpPr/>
          <p:nvPr/>
        </p:nvSpPr>
        <p:spPr bwMode="auto">
          <a:xfrm>
            <a:off x="1785938" y="3857625"/>
            <a:ext cx="13573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2" name="Multiply 11">
            <a:extLst>
              <a:ext uri="{FF2B5EF4-FFF2-40B4-BE49-F238E27FC236}">
                <a16:creationId xmlns:a16="http://schemas.microsoft.com/office/drawing/2014/main" id="{D597E9E5-E428-109C-CE7B-1678540BDF13}"/>
              </a:ext>
            </a:extLst>
          </p:cNvPr>
          <p:cNvSpPr/>
          <p:nvPr/>
        </p:nvSpPr>
        <p:spPr bwMode="auto">
          <a:xfrm>
            <a:off x="312738" y="6746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a:extLst>
              <a:ext uri="{FF2B5EF4-FFF2-40B4-BE49-F238E27FC236}">
                <a16:creationId xmlns:a16="http://schemas.microsoft.com/office/drawing/2014/main" id="{434A14D4-124B-C66A-FF14-4277F8FA0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Picture 2">
            <a:extLst>
              <a:ext uri="{FF2B5EF4-FFF2-40B4-BE49-F238E27FC236}">
                <a16:creationId xmlns:a16="http://schemas.microsoft.com/office/drawing/2014/main" id="{8474C43B-4F98-DEE5-81E4-26C4F6E3D554}"/>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2" name="Title 1">
            <a:extLst>
              <a:ext uri="{FF2B5EF4-FFF2-40B4-BE49-F238E27FC236}">
                <a16:creationId xmlns:a16="http://schemas.microsoft.com/office/drawing/2014/main" id="{CB9C09CB-6F39-FB8B-8FC9-FDDE7DCAB57E}"/>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46772A91-EDBA-B6A1-E344-342EE91F3BF8}"/>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في احتجاجي الأول لم يحضر أحد معي بل الجميع تركوني لا يحسب عليهم و لكن الرب وقف معي وقواني لكي تتم بي الكرازة و يسمع جميع الأمم فأنقذت من فم الأسد</a:t>
            </a:r>
            <a:br>
              <a:rPr kumimoji="0" lang="en-US" sz="28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br>
            <a:r>
              <a:rPr kumimoji="0" lang="en-US" sz="28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2 تي 4 : 16-17</a:t>
            </a:r>
            <a:r>
              <a:rPr kumimoji="0" lang="en-US" sz="28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3" descr="Mamertine Prison building2">
            <a:extLst>
              <a:ext uri="{FF2B5EF4-FFF2-40B4-BE49-F238E27FC236}">
                <a16:creationId xmlns:a16="http://schemas.microsoft.com/office/drawing/2014/main" id="{8A2373A5-2E7D-4CDD-5FE7-E4789F77EB3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5C67CB-A0A2-7F83-02FE-9B0210E8B960}"/>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ar-JO" sz="5400" b="1" dirty="0">
                <a:solidFill>
                  <a:srgbClr val="FFFFFF"/>
                </a:solidFill>
                <a:effectLst>
                  <a:glow rad="317500">
                    <a:srgbClr val="000000"/>
                  </a:glow>
                </a:effectLst>
                <a:latin typeface="Arial" panose="020B0604020202020204" pitchFamily="34" charset="0"/>
                <a:cs typeface="Arial" panose="020B0604020202020204" pitchFamily="34" charset="0"/>
              </a:rPr>
              <a:t>سجن</a:t>
            </a:r>
            <a:r>
              <a:rPr lang="en-US" sz="5400" b="1" dirty="0">
                <a:solidFill>
                  <a:srgbClr val="FFFFFF"/>
                </a:solidFill>
                <a:effectLst>
                  <a:glow rad="317500">
                    <a:srgbClr val="000000"/>
                  </a:glow>
                </a:effectLst>
                <a:latin typeface="Arial" panose="020B0604020202020204" pitchFamily="34" charset="0"/>
                <a:cs typeface="Arial" panose="020B0604020202020204" pitchFamily="34" charset="0"/>
              </a:rPr>
              <a:t> </a:t>
            </a:r>
            <a:r>
              <a:rPr lang="ar-JO" sz="5400" b="1" dirty="0">
                <a:solidFill>
                  <a:srgbClr val="FFFFFF"/>
                </a:solidFill>
                <a:effectLst>
                  <a:glow rad="317500">
                    <a:srgbClr val="000000"/>
                  </a:glow>
                </a:effectLst>
                <a:latin typeface="Arial" panose="020B0604020202020204" pitchFamily="34" charset="0"/>
                <a:cs typeface="Arial" panose="020B0604020202020204" pitchFamily="34" charset="0"/>
              </a:rPr>
              <a:t>مامرتين</a:t>
            </a:r>
            <a:endParaRPr lang="en-US" sz="5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entral Forum Today.JPG">
            <a:extLst>
              <a:ext uri="{FF2B5EF4-FFF2-40B4-BE49-F238E27FC236}">
                <a16:creationId xmlns:a16="http://schemas.microsoft.com/office/drawing/2014/main" id="{1F3DB386-0DE3-F183-5C10-BCE3221DA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EA87D6-1D2B-6C06-5FF7-E602FFC497B6}"/>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(الآثار الحديثة)</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entral Forum 4th Century AD.JPG">
            <a:extLst>
              <a:ext uri="{FF2B5EF4-FFF2-40B4-BE49-F238E27FC236}">
                <a16:creationId xmlns:a16="http://schemas.microsoft.com/office/drawing/2014/main" id="{8A2C6FC0-B3D0-D6BE-3221-CCA3BA8B69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A02EB6-AA68-7A82-626A-B1A0C9B2A86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(القرن الرابع الميلادي)</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كوريا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مجلس الشيوخ</a:t>
            </a:r>
            <a:endParaRPr kumimoji="0" lang="en-US"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سجن              مامرتين</a:t>
            </a:r>
            <a:endParaRPr kumimoji="0" lang="en-US"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02875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Forum by Air Center.JPG">
            <a:extLst>
              <a:ext uri="{FF2B5EF4-FFF2-40B4-BE49-F238E27FC236}">
                <a16:creationId xmlns:a16="http://schemas.microsoft.com/office/drawing/2014/main" id="{B13D267C-24AD-62B1-7525-11052AA4D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DDDF1-1A4C-455A-D473-CB7B3CCFED35}"/>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المركزي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Forum by Air Left.JPG">
            <a:extLst>
              <a:ext uri="{FF2B5EF4-FFF2-40B4-BE49-F238E27FC236}">
                <a16:creationId xmlns:a16="http://schemas.microsoft.com/office/drawing/2014/main" id="{85751DBF-0B39-868D-CAED-6F04A597A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9C5D80-AFE1-3C99-1256-39818F87902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الغربي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ar-JO" b="1" dirty="0">
                <a:solidFill>
                  <a:schemeClr val="bg1"/>
                </a:solidFill>
                <a:effectLst>
                  <a:glow rad="317500">
                    <a:schemeClr val="tx1"/>
                  </a:glow>
                </a:effectLst>
                <a:latin typeface="Arial" panose="020B0604020202020204" pitchFamily="34" charset="0"/>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cs typeface="Arial" panose="020B0604020202020204" pitchFamily="34" charset="0"/>
              </a:rPr>
            </a:br>
            <a:r>
              <a:rPr lang="ar-JO" b="1" dirty="0">
                <a:solidFill>
                  <a:schemeClr val="bg1"/>
                </a:solidFill>
                <a:effectLst>
                  <a:glow rad="317500">
                    <a:schemeClr val="tx1"/>
                  </a:glow>
                </a:effectLst>
                <a:latin typeface="Arial" panose="020B0604020202020204" pitchFamily="34" charset="0"/>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cs typeface="Arial" panose="020B0604020202020204" pitchFamily="34" charset="0"/>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كوريا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مجلس الشيوخ</a:t>
            </a:r>
            <a:endParaRPr kumimoji="0" lang="en-US"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سجن              مامرتين</a:t>
            </a:r>
            <a:endParaRPr kumimoji="0" lang="en-US" sz="36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a:extLst>
              <a:ext uri="{FF2B5EF4-FFF2-40B4-BE49-F238E27FC236}">
                <a16:creationId xmlns:a16="http://schemas.microsoft.com/office/drawing/2014/main" id="{D82A3AAF-4CF6-4C6E-1A99-4975F09B96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AAAD17-C919-2B8C-9EA3-F5F5E8944659}"/>
              </a:ext>
            </a:extLst>
          </p:cNvPr>
          <p:cNvSpPr>
            <a:spLocks noGrp="1"/>
          </p:cNvSpPr>
          <p:nvPr>
            <p:ph type="title"/>
          </p:nvPr>
        </p:nvSpPr>
        <p:spPr>
          <a:xfrm>
            <a:off x="0" y="31383"/>
            <a:ext cx="9144000" cy="73332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كوريا من الداخل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810854F1-300A-8977-76CE-2BEBE484C946}"/>
              </a:ext>
            </a:extLst>
          </p:cNvPr>
          <p:cNvSpPr txBox="1">
            <a:spLocks/>
          </p:cNvSpPr>
          <p:nvPr/>
        </p:nvSpPr>
        <p:spPr bwMode="auto">
          <a:xfrm>
            <a:off x="0" y="6080054"/>
            <a:ext cx="9144000" cy="733322"/>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إعادة بناء الجزء الداخلي من كوريا جوليا، الذي أنشأه مركز التقنيات التجريبية بجامعة كاليفورنيا</a:t>
            </a:r>
            <a:endParaRPr kumimoji="0" lang="en-US" sz="2400" b="1" i="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a:extLst>
              <a:ext uri="{FF2B5EF4-FFF2-40B4-BE49-F238E27FC236}">
                <a16:creationId xmlns:a16="http://schemas.microsoft.com/office/drawing/2014/main" id="{179F65B1-90BA-020B-2138-22BEB902E8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E0F5193-6F64-34E6-AFEE-2D3C1ACC677F}"/>
              </a:ext>
            </a:extLst>
          </p:cNvPr>
          <p:cNvSpPr>
            <a:spLocks noGrp="1" noChangeArrowheads="1"/>
          </p:cNvSpPr>
          <p:nvPr>
            <p:ph type="ctrTitle"/>
          </p:nvPr>
        </p:nvSpPr>
        <p:spPr>
          <a:xfrm>
            <a:off x="0" y="5517232"/>
            <a:ext cx="9144000" cy="13302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cs typeface="ＭＳ Ｐゴシック" charset="0"/>
              </a:rPr>
              <a:t>كمسيحي، هل يجب أن تكون متفائلاً بخصوص المستقبل ؟</a:t>
            </a:r>
            <a:endParaRPr lang="en-US"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a:extLst>
              <a:ext uri="{FF2B5EF4-FFF2-40B4-BE49-F238E27FC236}">
                <a16:creationId xmlns:a16="http://schemas.microsoft.com/office/drawing/2014/main" id="{50C84765-0836-A8EA-D4E9-745B882DD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D29CDF-EF35-F346-1959-CD6A0729C401}"/>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منظر للمنتدى من سجن مامرتين (2014 م)</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orum 4th C AD.JPG">
            <a:extLst>
              <a:ext uri="{FF2B5EF4-FFF2-40B4-BE49-F238E27FC236}">
                <a16:creationId xmlns:a16="http://schemas.microsoft.com/office/drawing/2014/main" id="{1DDEA7DE-967C-1C6B-D41B-AAC261E86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B116BB-EAE8-3229-CEA2-0AA16D56B7F4}"/>
              </a:ext>
            </a:extLst>
          </p:cNvPr>
          <p:cNvSpPr>
            <a:spLocks noGrp="1"/>
          </p:cNvSpPr>
          <p:nvPr>
            <p:ph type="title"/>
          </p:nvPr>
        </p:nvSpPr>
        <p:spPr>
          <a:xfrm>
            <a:off x="0" y="5445224"/>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a typeface="ＭＳ Ｐゴシック" charset="-128"/>
              </a:rPr>
              <a:t>منظر للمنتدى من سجن مامرتين </a:t>
            </a:r>
            <a:br>
              <a:rPr lang="ar-JO" b="1" dirty="0">
                <a:solidFill>
                  <a:schemeClr val="bg1"/>
                </a:solidFill>
                <a:ea typeface="ＭＳ Ｐゴシック" charset="-128"/>
              </a:rPr>
            </a:br>
            <a:r>
              <a:rPr lang="ar-JO" b="1" dirty="0">
                <a:solidFill>
                  <a:schemeClr val="bg1"/>
                </a:solidFill>
                <a:ea typeface="ＭＳ Ｐゴシック" charset="-128"/>
              </a:rPr>
              <a:t>(القرن الرابع الميلادي)</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Mamertine Street Named After Peter.JPG">
            <a:extLst>
              <a:ext uri="{FF2B5EF4-FFF2-40B4-BE49-F238E27FC236}">
                <a16:creationId xmlns:a16="http://schemas.microsoft.com/office/drawing/2014/main" id="{33CAC4D3-E656-6A30-2FC4-E5D43AD27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7922DA-7260-EE03-B660-A0F32E8100C2}"/>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بطرس في شارع السجن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Mamertine Rick &amp; Susan .JPG">
            <a:extLst>
              <a:ext uri="{FF2B5EF4-FFF2-40B4-BE49-F238E27FC236}">
                <a16:creationId xmlns:a16="http://schemas.microsoft.com/office/drawing/2014/main" id="{D5D036FD-69F5-91EF-3D24-6C54443E5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C11904A-4DBE-6828-D8AA-C0FAC178287E}"/>
              </a:ext>
            </a:extLst>
          </p:cNvPr>
          <p:cNvSpPr>
            <a:spLocks noGrp="1"/>
          </p:cNvSpPr>
          <p:nvPr>
            <p:ph type="title"/>
          </p:nvPr>
        </p:nvSpPr>
        <p:spPr>
          <a:xfrm>
            <a:off x="251520" y="0"/>
            <a:ext cx="8640960" cy="1268413"/>
          </a:xfrm>
          <a:ln>
            <a:miter lim="800000"/>
            <a:headEnd/>
            <a:tailEnd/>
          </a:ln>
          <a:extLst>
            <a:ext uri="{909E8E84-426E-40dd-AFC4-6F175D3DCCD1}"/>
            <a:ext uri="{91240B29-F687-4f45-9708-019B960494DF}"/>
            <a:ext uri="{FAA26D3D-D897-4be2-8F04-BA451C77F1D7}"/>
          </a:extLst>
        </p:spPr>
        <p:txBody>
          <a:bodyPr/>
          <a:lstStyle/>
          <a:p>
            <a:pPr>
              <a:defRPr/>
            </a:pP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سوزان و ريك أحرار بسبب</a:t>
            </a:r>
            <a:b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بطرس و بولس</a:t>
            </a:r>
            <a:endParaRPr lang="en-US"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3" descr="Mamertine Prison entrance">
            <a:extLst>
              <a:ext uri="{FF2B5EF4-FFF2-40B4-BE49-F238E27FC236}">
                <a16:creationId xmlns:a16="http://schemas.microsoft.com/office/drawing/2014/main" id="{D47D8590-35A7-F9C0-F0F3-4C223980BEA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87EC1-DB32-94CA-474A-15D716541220}"/>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 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3" descr="Mamertinum.JPG">
            <a:extLst>
              <a:ext uri="{FF2B5EF4-FFF2-40B4-BE49-F238E27FC236}">
                <a16:creationId xmlns:a16="http://schemas.microsoft.com/office/drawing/2014/main" id="{0C9A2AA4-6813-9D36-AEA5-BFA839268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58316D-1A47-7C43-0C80-9D20228BFF41}"/>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 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Mamertine Peter &amp; Paul on Door Close Up.JPG">
            <a:extLst>
              <a:ext uri="{FF2B5EF4-FFF2-40B4-BE49-F238E27FC236}">
                <a16:creationId xmlns:a16="http://schemas.microsoft.com/office/drawing/2014/main" id="{2642E08B-56A1-09BB-5A2B-A6BB0883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6339C2-4207-DC8D-0878-6F607EB0DAB5}"/>
              </a:ext>
            </a:extLst>
          </p:cNvPr>
          <p:cNvSpPr>
            <a:spLocks noGrp="1"/>
          </p:cNvSpPr>
          <p:nvPr>
            <p:ph type="title"/>
          </p:nvPr>
        </p:nvSpPr>
        <p:spPr>
          <a:xfrm>
            <a:off x="0" y="5445125"/>
            <a:ext cx="9144000"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أبواب مامرتين تصور بطرس و بولس</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3" descr="Mamertine Prison entrance door">
            <a:extLst>
              <a:ext uri="{FF2B5EF4-FFF2-40B4-BE49-F238E27FC236}">
                <a16:creationId xmlns:a16="http://schemas.microsoft.com/office/drawing/2014/main" id="{2C984444-C0D5-B20F-CFDE-CE1B1F12786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1230FA-1558-0876-6397-54B50E6E7834}"/>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مدخل سجن مارمرتين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Mamertine Tour.JPG">
            <a:extLst>
              <a:ext uri="{FF2B5EF4-FFF2-40B4-BE49-F238E27FC236}">
                <a16:creationId xmlns:a16="http://schemas.microsoft.com/office/drawing/2014/main" id="{CABE1A6A-06A0-22D1-D54D-86FDBDBCB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126E-6A54-4B3E-5D3B-6CF8CB2C05BE}"/>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جولة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3" descr="Mamertine Prison busts of Peter and Paul">
            <a:extLst>
              <a:ext uri="{FF2B5EF4-FFF2-40B4-BE49-F238E27FC236}">
                <a16:creationId xmlns:a16="http://schemas.microsoft.com/office/drawing/2014/main" id="{1D28C17C-71C7-7C50-C309-8B2C781A7A8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CA48C8-4086-9C7B-AD74-14DD94E6B7FB}"/>
              </a:ext>
            </a:extLst>
          </p:cNvPr>
          <p:cNvSpPr>
            <a:spLocks noGrp="1"/>
          </p:cNvSpPr>
          <p:nvPr>
            <p:ph type="title"/>
          </p:nvPr>
        </p:nvSpPr>
        <p:spPr>
          <a:xfrm>
            <a:off x="0" y="17878"/>
            <a:ext cx="3779912" cy="6147426"/>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غرفة مامرتين العليا تماثيل نصفية لبطرس وبولس</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1C1EEA3-1103-3BA1-20C1-DA05B42A1A9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المستقبل</a:t>
            </a:r>
            <a:endParaRPr lang="en-US" sz="5400" dirty="0">
              <a:effectLst>
                <a:glow rad="127000">
                  <a:schemeClr val="tx1"/>
                </a:glow>
              </a:effectLst>
              <a:ea typeface="ＭＳ Ｐゴシック" charset="0"/>
              <a:cs typeface="ＭＳ Ｐゴシック" charset="0"/>
            </a:endParaRPr>
          </a:p>
        </p:txBody>
      </p:sp>
      <p:pic>
        <p:nvPicPr>
          <p:cNvPr id="230403" name="Picture 1">
            <a:extLst>
              <a:ext uri="{FF2B5EF4-FFF2-40B4-BE49-F238E27FC236}">
                <a16:creationId xmlns:a16="http://schemas.microsoft.com/office/drawing/2014/main" id="{923F50FC-BFB0-14CE-3557-FF3B8C14A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3" descr="Mamertine Prison manhole, tb n011800">
            <a:extLst>
              <a:ext uri="{FF2B5EF4-FFF2-40B4-BE49-F238E27FC236}">
                <a16:creationId xmlns:a16="http://schemas.microsoft.com/office/drawing/2014/main" id="{EF73108B-0C98-5CB4-1B77-FB17146BFE5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359A12-897C-9AFB-859D-6B7EFCEEEE93}"/>
              </a:ext>
            </a:extLst>
          </p:cNvPr>
          <p:cNvSpPr>
            <a:spLocks noGrp="1"/>
          </p:cNvSpPr>
          <p:nvPr>
            <p:ph type="title"/>
          </p:nvPr>
        </p:nvSpPr>
        <p:spPr>
          <a:xfrm>
            <a:off x="0" y="31382"/>
            <a:ext cx="9144000" cy="2173481"/>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تم إنزال السجناء من خلال فتحة التفتيش إلى الخزان السابق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hidden="1">
            <a:extLst>
              <a:ext uri="{FF2B5EF4-FFF2-40B4-BE49-F238E27FC236}">
                <a16:creationId xmlns:a16="http://schemas.microsoft.com/office/drawing/2014/main" id="{48F22D7B-C789-158E-E555-A7845D448E35}"/>
              </a:ext>
            </a:extLst>
          </p:cNvPr>
          <p:cNvSpPr>
            <a:spLocks noGrp="1" noChangeArrowheads="1"/>
          </p:cNvSpPr>
          <p:nvPr>
            <p:ph type="title"/>
          </p:nvPr>
        </p:nvSpPr>
        <p:spPr/>
        <p:txBody>
          <a:bodyPr/>
          <a:lstStyle/>
          <a:p>
            <a:r>
              <a:rPr lang="en-US" altLang="en-US" sz="2400"/>
              <a:t>Mamertine Prison writing area and door</a:t>
            </a:r>
            <a:endParaRPr lang="en-US" altLang="en-US"/>
          </a:p>
        </p:txBody>
      </p:sp>
      <p:pic>
        <p:nvPicPr>
          <p:cNvPr id="313347" name="Picture 3" descr="Mamertine Prison writing area and door">
            <a:extLst>
              <a:ext uri="{FF2B5EF4-FFF2-40B4-BE49-F238E27FC236}">
                <a16:creationId xmlns:a16="http://schemas.microsoft.com/office/drawing/2014/main" id="{AE33AD68-029B-D6D1-F1B8-F4BF0DF34C5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D21F1EB2-37B3-A863-C79C-AA41A6FBCC7D}"/>
              </a:ext>
            </a:extLst>
          </p:cNvPr>
          <p:cNvSpPr txBox="1">
            <a:spLocks noChangeArrowheads="1"/>
          </p:cNvSpPr>
          <p:nvPr/>
        </p:nvSpPr>
        <p:spPr bwMode="auto">
          <a:xfrm>
            <a:off x="0" y="5445224"/>
            <a:ext cx="9144000" cy="1428651"/>
          </a:xfrm>
          <a:prstGeom prst="rect">
            <a:avLst/>
          </a:prstGeom>
          <a:noFill/>
          <a:ln>
            <a:noFill/>
          </a:ln>
          <a:extLst>
            <a:ext uri="{909E8E84-426E-40dd-AFC4-6F175D3DCCD1}"/>
            <a:ext uri="{91240B29-F687-4f45-9708-019B960494DF}"/>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rPr>
              <a:t>منطقة الكتابة و باب سجن مامرتين</a:t>
            </a:r>
            <a:endParaRPr kumimoji="0" lang="en-US" sz="4400"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D014-2D62-476B-F764-C6054EE8765C}"/>
              </a:ext>
            </a:extLst>
          </p:cNvPr>
          <p:cNvSpPr>
            <a:spLocks noGrp="1"/>
          </p:cNvSpPr>
          <p:nvPr>
            <p:ph type="title"/>
          </p:nvPr>
        </p:nvSpPr>
        <p:spPr>
          <a:xfrm>
            <a:off x="0" y="31383"/>
            <a:ext cx="9144000" cy="949345"/>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أسفل الدرج</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pic>
        <p:nvPicPr>
          <p:cNvPr id="314371" name="Picture 2">
            <a:extLst>
              <a:ext uri="{FF2B5EF4-FFF2-40B4-BE49-F238E27FC236}">
                <a16:creationId xmlns:a16="http://schemas.microsoft.com/office/drawing/2014/main" id="{E1816295-053B-DC5F-6B0C-9CA5A634C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Mamertine Prison2">
            <a:extLst>
              <a:ext uri="{FF2B5EF4-FFF2-40B4-BE49-F238E27FC236}">
                <a16:creationId xmlns:a16="http://schemas.microsoft.com/office/drawing/2014/main" id="{57C1C222-D365-0085-2B86-2C10C5943D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03EF8B-3C47-E4ED-6518-B19DF162AFC4}"/>
              </a:ext>
            </a:extLst>
          </p:cNvPr>
          <p:cNvSpPr>
            <a:spLocks noGrp="1"/>
          </p:cNvSpPr>
          <p:nvPr>
            <p:ph type="title"/>
          </p:nvPr>
        </p:nvSpPr>
        <p:spPr>
          <a:xfrm>
            <a:off x="3708400" y="31750"/>
            <a:ext cx="5040313" cy="2244725"/>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زنزانة بطرس (64 م) وبولس (67-68 م)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a:extLst>
              <a:ext uri="{FF2B5EF4-FFF2-40B4-BE49-F238E27FC236}">
                <a16:creationId xmlns:a16="http://schemas.microsoft.com/office/drawing/2014/main" id="{6F9803E5-D0AA-E913-946D-7216F5E22E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097EFB5-9BA4-ABBB-B5B6-3FF9AC76B307}"/>
              </a:ext>
            </a:extLst>
          </p:cNvPr>
          <p:cNvSpPr>
            <a:spLocks noGrp="1" noChangeArrowheads="1"/>
          </p:cNvSpPr>
          <p:nvPr>
            <p:ph type="title" idx="4294967295"/>
          </p:nvPr>
        </p:nvSpPr>
        <p:spPr>
          <a:xfrm>
            <a:off x="3278962" y="-16930"/>
            <a:ext cx="2385589" cy="707886"/>
          </a:xfrm>
          <a:solidFill>
            <a:srgbClr val="000000"/>
          </a:solidFill>
        </p:spPr>
        <p:txBody>
          <a:bodyPr wrap="none">
            <a:spAutoFit/>
          </a:bodyPr>
          <a:lstStyle/>
          <a:p>
            <a:pPr eaLnBrk="1" hangingPunct="1">
              <a:defRPr/>
            </a:pPr>
            <a:r>
              <a:rPr lang="ar-SA" sz="4000" kern="1200" dirty="0">
                <a:ea typeface="+mj-ea"/>
                <a:cs typeface="Times New Roman" charset="0"/>
              </a:rPr>
              <a:t>البيان الموجز</a:t>
            </a:r>
          </a:p>
        </p:txBody>
      </p:sp>
      <p:sp>
        <p:nvSpPr>
          <p:cNvPr id="248835" name="Text Box 3">
            <a:extLst>
              <a:ext uri="{FF2B5EF4-FFF2-40B4-BE49-F238E27FC236}">
                <a16:creationId xmlns:a16="http://schemas.microsoft.com/office/drawing/2014/main" id="{F3F66075-CB43-11CD-AD63-AB128EAF9B1C}"/>
              </a:ext>
            </a:extLst>
          </p:cNvPr>
          <p:cNvSpPr txBox="1">
            <a:spLocks noChangeArrowheads="1"/>
          </p:cNvSpPr>
          <p:nvPr/>
        </p:nvSpPr>
        <p:spPr bwMode="auto">
          <a:xfrm>
            <a:off x="8412814" y="-27384"/>
            <a:ext cx="699230"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rPr>
              <a:t>237</a:t>
            </a:r>
          </a:p>
        </p:txBody>
      </p:sp>
      <p:sp>
        <p:nvSpPr>
          <p:cNvPr id="3" name="Rectangle 5">
            <a:extLst>
              <a:ext uri="{FF2B5EF4-FFF2-40B4-BE49-F238E27FC236}">
                <a16:creationId xmlns:a16="http://schemas.microsoft.com/office/drawing/2014/main" id="{29E7EDFA-1283-A2CE-9283-DFD6A69AF642}"/>
              </a:ext>
            </a:extLst>
          </p:cNvPr>
          <p:cNvSpPr>
            <a:spLocks noChangeArrowheads="1"/>
          </p:cNvSpPr>
          <p:nvPr/>
        </p:nvSpPr>
        <p:spPr bwMode="auto">
          <a:xfrm>
            <a:off x="1512888" y="4437063"/>
            <a:ext cx="4152900" cy="1938992"/>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glow rad="152400">
                    <a:srgbClr val="000000"/>
                  </a:glow>
                </a:effectLst>
                <a:uLnTx/>
                <a:uFillTx/>
                <a:ea typeface="SimSun" charset="0"/>
                <a:cs typeface="SimSun" charset="0"/>
              </a:rPr>
              <a:t>المثابرة ضد </a:t>
            </a:r>
            <a:r>
              <a:rPr kumimoji="0" lang="ar-SA" altLang="zh-CN" sz="4000" b="1" u="none" strike="noStrike" kern="1200" cap="none" spc="0" normalizeH="0" baseline="0" noProof="0" dirty="0" err="1">
                <a:ln>
                  <a:noFill/>
                </a:ln>
                <a:solidFill>
                  <a:srgbClr val="FFFFFF"/>
                </a:solidFill>
                <a:effectLst>
                  <a:glow rad="152400">
                    <a:srgbClr val="000000"/>
                  </a:glow>
                </a:effectLst>
                <a:uLnTx/>
                <a:uFillTx/>
                <a:ea typeface="SimSun" charset="0"/>
                <a:cs typeface="SimSun" charset="0"/>
              </a:rPr>
              <a:t>الإرتداد</a:t>
            </a:r>
            <a:r>
              <a:rPr kumimoji="0" lang="ar-SA" altLang="zh-CN" sz="4000" b="1" u="none" strike="noStrike" kern="1200" cap="none" spc="0" normalizeH="0" baseline="0" noProof="0" dirty="0">
                <a:ln>
                  <a:noFill/>
                </a:ln>
                <a:solidFill>
                  <a:srgbClr val="FFFFFF"/>
                </a:solidFill>
                <a:effectLst>
                  <a:glow rad="152400">
                    <a:srgbClr val="000000"/>
                  </a:glow>
                </a:effectLst>
                <a:uLnTx/>
                <a:uFillTx/>
                <a:ea typeface="SimSun" charset="0"/>
                <a:cs typeface="SimSun" charset="0"/>
              </a:rPr>
              <a:t> رغم المشقة ، بالوعظ بالكلمة بكل أمانة.</a:t>
            </a:r>
          </a:p>
        </p:txBody>
      </p:sp>
      <p:pic>
        <p:nvPicPr>
          <p:cNvPr id="283654" name="Picture 7" descr="j0310076">
            <a:extLst>
              <a:ext uri="{FF2B5EF4-FFF2-40B4-BE49-F238E27FC236}">
                <a16:creationId xmlns:a16="http://schemas.microsoft.com/office/drawing/2014/main" id="{51A2331B-17BF-96DE-BF19-E0BF40F7E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5" name="WordArt 7">
            <a:extLst>
              <a:ext uri="{FF2B5EF4-FFF2-40B4-BE49-F238E27FC236}">
                <a16:creationId xmlns:a16="http://schemas.microsoft.com/office/drawing/2014/main" id="{5E3F2783-CF3F-26E5-3C75-57694987A65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ＭＳ Ｐゴシック"/>
                <a:ea typeface="ＭＳ Ｐゴシック"/>
              </a:rPr>
              <a:t>2 تيموثاوس</a:t>
            </a:r>
            <a:endParaRPr kumimoji="0" lang="en-US" sz="3600" b="0" i="0" u="none" strike="noStrike" kern="10" cap="none" spc="0" normalizeH="0" baseline="0" noProof="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ＭＳ Ｐゴシック"/>
              <a:ea typeface="ＭＳ Ｐゴシック"/>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a:extLst>
              <a:ext uri="{FF2B5EF4-FFF2-40B4-BE49-F238E27FC236}">
                <a16:creationId xmlns:a16="http://schemas.microsoft.com/office/drawing/2014/main" id="{F9563AE0-1D13-CE61-B383-766EBCEA3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
            <a:extLst>
              <a:ext uri="{FF2B5EF4-FFF2-40B4-BE49-F238E27FC236}">
                <a16:creationId xmlns:a16="http://schemas.microsoft.com/office/drawing/2014/main" id="{C0750C89-5A2A-2524-BE8C-D73F13B85C80}"/>
              </a:ext>
            </a:extLst>
          </p:cNvPr>
          <p:cNvSpPr>
            <a:spLocks noGrp="1" noChangeArrowheads="1"/>
          </p:cNvSpPr>
          <p:nvPr>
            <p:ph type="title"/>
          </p:nvPr>
        </p:nvSpPr>
        <p:spPr>
          <a:solidFill>
            <a:srgbClr val="000000"/>
          </a:solidFill>
        </p:spPr>
        <p:txBody>
          <a:bodyPr/>
          <a:lstStyle/>
          <a:p>
            <a:pPr eaLnBrk="1" hangingPunct="1">
              <a:defRPr/>
            </a:pPr>
            <a:r>
              <a:rPr lang="ar-JO" dirty="0">
                <a:ea typeface="宋体" charset="0"/>
                <a:cs typeface="Arial" panose="020B0604020202020204" pitchFamily="34" charset="0"/>
              </a:rPr>
              <a:t>مواضيع رئيسية</a:t>
            </a:r>
            <a:endParaRPr lang="en-US" dirty="0">
              <a:ea typeface="ＭＳ Ｐゴシック" charset="0"/>
              <a:cs typeface="Arial" panose="020B0604020202020204" pitchFamily="34" charset="0"/>
            </a:endParaRPr>
          </a:p>
        </p:txBody>
      </p:sp>
      <p:sp>
        <p:nvSpPr>
          <p:cNvPr id="260099" name="Text Box 3">
            <a:extLst>
              <a:ext uri="{FF2B5EF4-FFF2-40B4-BE49-F238E27FC236}">
                <a16:creationId xmlns:a16="http://schemas.microsoft.com/office/drawing/2014/main" id="{B3A44609-18F5-4CD8-8697-325E42477DED}"/>
              </a:ext>
            </a:extLst>
          </p:cNvPr>
          <p:cNvSpPr txBox="1">
            <a:spLocks noChangeArrowheads="1"/>
          </p:cNvSpPr>
          <p:nvPr/>
        </p:nvSpPr>
        <p:spPr bwMode="auto">
          <a:xfrm>
            <a:off x="468313" y="2420938"/>
            <a:ext cx="7219950" cy="2800767"/>
          </a:xfrm>
          <a:prstGeom prst="rect">
            <a:avLst/>
          </a:prstGeom>
          <a:noFill/>
          <a:ln>
            <a:noFill/>
          </a:ln>
          <a:extLst>
            <a:ext uri="{909E8E84-426E-40dd-AFC4-6F175D3DCCD1}"/>
            <a:ext uri="{91240B29-F687-4f45-9708-019B960494DF}"/>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宋体" charset="0"/>
                <a:cs typeface="Arial" panose="020B0604020202020204" pitchFamily="34" charset="0"/>
              </a:rPr>
              <a:t>1. الأمانة</a:t>
            </a:r>
            <a:endParaRPr kumimoji="0" lang="en-US" altLang="zh-CN"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宋体" charset="0"/>
                <a:cs typeface="Arial" panose="020B0604020202020204" pitchFamily="34" charset="0"/>
              </a:rPr>
              <a:t>2. الإرتداد</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宋体" charset="0"/>
                <a:cs typeface="Arial" panose="020B0604020202020204" pitchFamily="34" charset="0"/>
              </a:rPr>
              <a:t>3. كلمة الله الموحى بها</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宋体" charset="0"/>
              <a:cs typeface="Arial" panose="020B0604020202020204" pitchFamily="34" charset="0"/>
            </a:endParaRPr>
          </a:p>
        </p:txBody>
      </p:sp>
      <p:sp>
        <p:nvSpPr>
          <p:cNvPr id="282629" name="WordArt 7">
            <a:extLst>
              <a:ext uri="{FF2B5EF4-FFF2-40B4-BE49-F238E27FC236}">
                <a16:creationId xmlns:a16="http://schemas.microsoft.com/office/drawing/2014/main" id="{FC3E9FFD-4809-059F-1A56-B6895460AD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rPr>
              <a:t>2 تيموثاوس</a:t>
            </a:r>
            <a:endParaRPr kumimoji="0" lang="en-US"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7535E86-644D-BD07-715A-2492574F6AE8}"/>
              </a:ext>
            </a:extLst>
          </p:cNvPr>
          <p:cNvSpPr>
            <a:spLocks noGrp="1" noChangeArrowheads="1"/>
          </p:cNvSpPr>
          <p:nvPr>
            <p:ph type="title"/>
          </p:nvPr>
        </p:nvSpPr>
        <p:spPr>
          <a:xfrm>
            <a:off x="0" y="611188"/>
            <a:ext cx="9144000" cy="1143000"/>
          </a:xfrm>
        </p:spPr>
        <p:txBody>
          <a:bodyPr anchorCtr="0"/>
          <a:lstStyle/>
          <a:p>
            <a:pPr eaLnBrk="1" hangingPunct="1"/>
            <a:r>
              <a:rPr lang="ar-JO" altLang="en-US" dirty="0">
                <a:ea typeface="SimSun" panose="02010600030101010101" pitchFamily="2" charset="-122"/>
              </a:rPr>
              <a:t>الموضوع الرئيسي 1 : الأمانة</a:t>
            </a:r>
            <a:endParaRPr lang="en-US" altLang="en-US" dirty="0"/>
          </a:p>
        </p:txBody>
      </p:sp>
      <p:sp>
        <p:nvSpPr>
          <p:cNvPr id="91139" name="Text Box 3">
            <a:extLst>
              <a:ext uri="{FF2B5EF4-FFF2-40B4-BE49-F238E27FC236}">
                <a16:creationId xmlns:a16="http://schemas.microsoft.com/office/drawing/2014/main" id="{81727D2A-E5CA-2A8F-B4B3-D46A6C838A21}"/>
              </a:ext>
            </a:extLst>
          </p:cNvPr>
          <p:cNvSpPr txBox="1">
            <a:spLocks noChangeArrowheads="1"/>
          </p:cNvSpPr>
          <p:nvPr/>
        </p:nvSpPr>
        <p:spPr bwMode="auto">
          <a:xfrm>
            <a:off x="179388" y="1692275"/>
            <a:ext cx="4678362"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أمثلة عن الأمانة</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5636" name="WordArt 7">
            <a:extLst>
              <a:ext uri="{FF2B5EF4-FFF2-40B4-BE49-F238E27FC236}">
                <a16:creationId xmlns:a16="http://schemas.microsoft.com/office/drawing/2014/main" id="{57F2F88E-65DE-2F4B-A779-01928BD988F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rPr>
              <a:t>2 تيموثاوس</a:t>
            </a:r>
            <a:endParaRPr kumimoji="0" lang="en-US"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endParaRPr>
          </a:p>
        </p:txBody>
      </p:sp>
      <p:sp>
        <p:nvSpPr>
          <p:cNvPr id="6" name="Text Box 3">
            <a:extLst>
              <a:ext uri="{FF2B5EF4-FFF2-40B4-BE49-F238E27FC236}">
                <a16:creationId xmlns:a16="http://schemas.microsoft.com/office/drawing/2014/main" id="{B56087E5-BF56-6A3B-1B9D-19E8249AA7A6}"/>
              </a:ext>
            </a:extLst>
          </p:cNvPr>
          <p:cNvSpPr txBox="1">
            <a:spLocks noChangeArrowheads="1"/>
          </p:cNvSpPr>
          <p:nvPr/>
        </p:nvSpPr>
        <p:spPr bwMode="auto">
          <a:xfrm>
            <a:off x="179388" y="2420938"/>
            <a:ext cx="4678362"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تعلم من أمه أفنيكي و جدته لوئيس (1: 3-7)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3">
            <a:extLst>
              <a:ext uri="{FF2B5EF4-FFF2-40B4-BE49-F238E27FC236}">
                <a16:creationId xmlns:a16="http://schemas.microsoft.com/office/drawing/2014/main" id="{79DCB4D3-BE87-13AC-A763-F19A979B1919}"/>
              </a:ext>
            </a:extLst>
          </p:cNvPr>
          <p:cNvSpPr txBox="1">
            <a:spLocks noChangeArrowheads="1"/>
          </p:cNvSpPr>
          <p:nvPr/>
        </p:nvSpPr>
        <p:spPr bwMode="auto">
          <a:xfrm>
            <a:off x="179388" y="4076700"/>
            <a:ext cx="4691062"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ＭＳ Ｐゴシック" pitchFamily="34" charset="-128"/>
                <a:cs typeface="+mn-cs"/>
              </a:rPr>
              <a:t>تعلم تيموثاوس في ​​منزله المختلط الوالدين ، حيث كانت النساء في حياته قدوة للإخلاص في التعاملات اليومية.</a:t>
            </a:r>
            <a:endParaRPr kumimoji="0" lang="en-US" sz="28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endParaRPr>
          </a:p>
        </p:txBody>
      </p:sp>
      <p:pic>
        <p:nvPicPr>
          <p:cNvPr id="325639" name="Picture 2">
            <a:extLst>
              <a:ext uri="{FF2B5EF4-FFF2-40B4-BE49-F238E27FC236}">
                <a16:creationId xmlns:a16="http://schemas.microsoft.com/office/drawing/2014/main" id="{4D25F211-C6B9-6042-911F-6058BFDBE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592263"/>
            <a:ext cx="41656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3845353-A665-C0A0-5125-56C1F1F4F560}"/>
              </a:ext>
            </a:extLst>
          </p:cNvPr>
          <p:cNvSpPr>
            <a:spLocks noGrp="1" noChangeArrowheads="1"/>
          </p:cNvSpPr>
          <p:nvPr>
            <p:ph type="title"/>
          </p:nvPr>
        </p:nvSpPr>
        <p:spPr>
          <a:xfrm>
            <a:off x="0" y="598488"/>
            <a:ext cx="9144000" cy="1139825"/>
          </a:xfrm>
        </p:spPr>
        <p:txBody>
          <a:bodyPr/>
          <a:lstStyle/>
          <a:p>
            <a:pPr eaLnBrk="1" hangingPunct="1"/>
            <a:r>
              <a:rPr lang="ar-JO" altLang="en-US" dirty="0">
                <a:ea typeface="SimSun" panose="02010600030101010101" pitchFamily="2" charset="-122"/>
              </a:rPr>
              <a:t>الموضوع الرئيسي </a:t>
            </a:r>
            <a:r>
              <a:rPr lang="ar-JO" altLang="en-US" dirty="0">
                <a:ea typeface="SimSun" panose="02010600030101010101" pitchFamily="2" charset="-122"/>
                <a:cs typeface="Arial" panose="020B0604020202020204" pitchFamily="34" charset="0"/>
              </a:rPr>
              <a:t>1</a:t>
            </a:r>
            <a:r>
              <a:rPr lang="ar-JO" altLang="en-US" dirty="0">
                <a:ea typeface="SimSun" panose="02010600030101010101" pitchFamily="2" charset="-122"/>
              </a:rPr>
              <a:t> : الأمانة</a:t>
            </a:r>
            <a:endParaRPr lang="en-US" altLang="en-US" dirty="0">
              <a:ea typeface="SimSun" panose="02010600030101010101" pitchFamily="2" charset="-122"/>
            </a:endParaRPr>
          </a:p>
        </p:txBody>
      </p:sp>
      <p:sp>
        <p:nvSpPr>
          <p:cNvPr id="93187" name="Rectangle 3">
            <a:extLst>
              <a:ext uri="{FF2B5EF4-FFF2-40B4-BE49-F238E27FC236}">
                <a16:creationId xmlns:a16="http://schemas.microsoft.com/office/drawing/2014/main" id="{4733933D-7920-B617-EE53-638FC9DD67D2}"/>
              </a:ext>
            </a:extLst>
          </p:cNvPr>
          <p:cNvSpPr>
            <a:spLocks noChangeArrowheads="1"/>
          </p:cNvSpPr>
          <p:nvPr/>
        </p:nvSpPr>
        <p:spPr bwMode="auto">
          <a:xfrm>
            <a:off x="4743450" y="2027238"/>
            <a:ext cx="42926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marR="0" lvl="0" indent="-411163"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ea typeface="宋体" charset="0"/>
                <a:cs typeface="Arial" panose="020B0604020202020204" pitchFamily="34" charset="0"/>
              </a:rPr>
              <a:t>ب. تعلم من بولس (1: 8-14)</a:t>
            </a:r>
            <a:endParaRPr kumimoji="0" lang="en-GB" altLang="zh-CN" sz="2800" b="1" u="none" strike="noStrike" kern="1200" cap="none" spc="0" normalizeH="0" baseline="0" noProof="0" dirty="0">
              <a:ln>
                <a:noFill/>
              </a:ln>
              <a:solidFill>
                <a:srgbClr val="FFFFFF"/>
              </a:solidFill>
              <a:effectLst/>
              <a:uLnTx/>
              <a:uFillTx/>
              <a:ea typeface="宋体" charset="0"/>
              <a:cs typeface="Arial" panose="020B0604020202020204" pitchFamily="34" charset="0"/>
            </a:endParaRPr>
          </a:p>
        </p:txBody>
      </p:sp>
      <p:pic>
        <p:nvPicPr>
          <p:cNvPr id="326660" name="Picture 4" descr="j0400642">
            <a:extLst>
              <a:ext uri="{FF2B5EF4-FFF2-40B4-BE49-F238E27FC236}">
                <a16:creationId xmlns:a16="http://schemas.microsoft.com/office/drawing/2014/main" id="{FC0760FA-6E68-4FFF-5FAB-5286F357C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1650" y="1749425"/>
            <a:ext cx="3646488" cy="4559300"/>
          </a:xfrm>
        </p:spPr>
      </p:pic>
      <p:sp>
        <p:nvSpPr>
          <p:cNvPr id="326661" name="WordArt 7">
            <a:extLst>
              <a:ext uri="{FF2B5EF4-FFF2-40B4-BE49-F238E27FC236}">
                <a16:creationId xmlns:a16="http://schemas.microsoft.com/office/drawing/2014/main" id="{CD46D587-435A-BDBC-E00B-83C9063C59D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rPr>
              <a:t>2 تيموثاوس</a:t>
            </a:r>
            <a:endParaRPr kumimoji="0" lang="en-US"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endParaRPr>
          </a:p>
        </p:txBody>
      </p:sp>
      <p:sp>
        <p:nvSpPr>
          <p:cNvPr id="6" name="Rectangle 3">
            <a:extLst>
              <a:ext uri="{FF2B5EF4-FFF2-40B4-BE49-F238E27FC236}">
                <a16:creationId xmlns:a16="http://schemas.microsoft.com/office/drawing/2014/main" id="{D21450E1-5FAF-9E47-1E0E-19835F9E8385}"/>
              </a:ext>
            </a:extLst>
          </p:cNvPr>
          <p:cNvSpPr>
            <a:spLocks noChangeArrowheads="1"/>
          </p:cNvSpPr>
          <p:nvPr/>
        </p:nvSpPr>
        <p:spPr bwMode="auto">
          <a:xfrm>
            <a:off x="5256213" y="3429000"/>
            <a:ext cx="3779837"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宋体" charset="0"/>
                <a:cs typeface="Arial" panose="020B0604020202020204" pitchFamily="34" charset="0"/>
              </a:rPr>
              <a:t>بقي بولس أميناً في الأوقات الصعبة لأنه آمن ووثق بالله بأن يحفظه حتى النهاية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宋体" charset="0"/>
                <a:cs typeface="Arial" panose="020B0604020202020204" pitchFamily="34" charset="0"/>
              </a:rPr>
              <a:t> (1: 11-12)</a:t>
            </a:r>
            <a:endParaRPr kumimoji="0" lang="en-US" sz="2800" b="1" u="none" strike="noStrike" kern="1200" cap="none" spc="0" normalizeH="0" baseline="0" noProof="0" dirty="0">
              <a:ln>
                <a:noFill/>
              </a:ln>
              <a:solidFill>
                <a:srgbClr val="FFFFFF"/>
              </a:solidFill>
              <a:effectLst/>
              <a:uLnTx/>
              <a:uFillTx/>
              <a:ea typeface="宋体"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86423E09-F9EB-B309-EC72-1607F39CE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7175"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a:extLst>
              <a:ext uri="{FF2B5EF4-FFF2-40B4-BE49-F238E27FC236}">
                <a16:creationId xmlns:a16="http://schemas.microsoft.com/office/drawing/2014/main" id="{924B2765-671A-9829-D00B-DD384DAA6ACA}"/>
              </a:ext>
            </a:extLst>
          </p:cNvPr>
          <p:cNvSpPr>
            <a:spLocks noGrp="1" noChangeArrowheads="1"/>
          </p:cNvSpPr>
          <p:nvPr>
            <p:ph type="title"/>
          </p:nvPr>
        </p:nvSpPr>
        <p:spPr>
          <a:xfrm>
            <a:off x="0" y="660400"/>
            <a:ext cx="9144000" cy="1139825"/>
          </a:xfrm>
        </p:spPr>
        <p:txBody>
          <a:bodyPr anchorCtr="0"/>
          <a:lstStyle/>
          <a:p>
            <a:pPr eaLnBrk="1" hangingPunct="1"/>
            <a:r>
              <a:rPr lang="ar-JO" altLang="zh-CN" dirty="0">
                <a:ea typeface="SimSun" panose="02010600030101010101" pitchFamily="2" charset="-122"/>
              </a:rPr>
              <a:t>الموضوع الرئيسي </a:t>
            </a:r>
            <a:r>
              <a:rPr lang="ar-JO" altLang="zh-CN" dirty="0">
                <a:ea typeface="SimSun" panose="02010600030101010101" pitchFamily="2" charset="-122"/>
                <a:cs typeface="Arial" panose="020B0604020202020204" pitchFamily="34" charset="0"/>
              </a:rPr>
              <a:t>1</a:t>
            </a:r>
            <a:r>
              <a:rPr lang="ar-JO" altLang="zh-CN" dirty="0">
                <a:ea typeface="SimSun" panose="02010600030101010101" pitchFamily="2" charset="-122"/>
              </a:rPr>
              <a:t> : الأمانة</a:t>
            </a:r>
            <a:endParaRPr lang="en-US" altLang="en-US" dirty="0">
              <a:ea typeface="SimSun" panose="02010600030101010101" pitchFamily="2" charset="-122"/>
            </a:endParaRPr>
          </a:p>
        </p:txBody>
      </p:sp>
      <p:sp>
        <p:nvSpPr>
          <p:cNvPr id="97283" name="Text Box 3">
            <a:extLst>
              <a:ext uri="{FF2B5EF4-FFF2-40B4-BE49-F238E27FC236}">
                <a16:creationId xmlns:a16="http://schemas.microsoft.com/office/drawing/2014/main" id="{23D2859B-AD03-593F-45E2-3666BE231B66}"/>
              </a:ext>
            </a:extLst>
          </p:cNvPr>
          <p:cNvSpPr txBox="1">
            <a:spLocks noChangeArrowheads="1"/>
          </p:cNvSpPr>
          <p:nvPr/>
        </p:nvSpPr>
        <p:spPr bwMode="auto">
          <a:xfrm>
            <a:off x="971550" y="2632075"/>
            <a:ext cx="8172450" cy="9540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marR="0" lvl="1"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ea typeface="Arial" charset="0"/>
                <a:cs typeface="Arial" panose="020B0604020202020204" pitchFamily="34" charset="0"/>
              </a:rPr>
              <a:t>كان أنيسيفورس غير خجل ليعرف بأنه صديق بولس عندما كان سجيناً . لقد بحث عن بولس بإخلاص ووجده</a:t>
            </a:r>
            <a:r>
              <a:rPr kumimoji="0" lang="en-GB" sz="2800" b="1" u="none" strike="noStrike" kern="1200" cap="none" spc="0" normalizeH="0" baseline="0" noProof="0" dirty="0">
                <a:ln>
                  <a:noFill/>
                </a:ln>
                <a:solidFill>
                  <a:srgbClr val="FFFFFF"/>
                </a:solidFill>
                <a:effectLst/>
                <a:uLnTx/>
                <a:uFillTx/>
                <a:ea typeface="Arial" charset="0"/>
                <a:cs typeface="Arial" panose="020B0604020202020204" pitchFamily="34" charset="0"/>
              </a:rPr>
              <a:t> </a:t>
            </a:r>
          </a:p>
        </p:txBody>
      </p:sp>
      <p:sp>
        <p:nvSpPr>
          <p:cNvPr id="97284" name="Text Box 4">
            <a:extLst>
              <a:ext uri="{FF2B5EF4-FFF2-40B4-BE49-F238E27FC236}">
                <a16:creationId xmlns:a16="http://schemas.microsoft.com/office/drawing/2014/main" id="{8A18D795-8D20-910A-ABA7-376F973D8685}"/>
              </a:ext>
            </a:extLst>
          </p:cNvPr>
          <p:cNvSpPr txBox="1">
            <a:spLocks noChangeArrowheads="1"/>
          </p:cNvSpPr>
          <p:nvPr/>
        </p:nvSpPr>
        <p:spPr bwMode="auto">
          <a:xfrm>
            <a:off x="0" y="1906588"/>
            <a:ext cx="91440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1"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 تعلم من أنيسيفورس (1: 15-18)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2" name="WordArt 7">
            <a:extLst>
              <a:ext uri="{FF2B5EF4-FFF2-40B4-BE49-F238E27FC236}">
                <a16:creationId xmlns:a16="http://schemas.microsoft.com/office/drawing/2014/main" id="{AE688D3E-28CF-C02D-2430-EA7D0F91031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rPr>
              <a:t>2 تيموثاوس</a:t>
            </a:r>
            <a:endParaRPr kumimoji="0" lang="en-US" sz="3600" b="1"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ea typeface="MS PGothic"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a:extLst>
              <a:ext uri="{FF2B5EF4-FFF2-40B4-BE49-F238E27FC236}">
                <a16:creationId xmlns:a16="http://schemas.microsoft.com/office/drawing/2014/main" id="{37436548-0551-76EF-9828-AA6BC6DBC6AE}"/>
              </a:ext>
            </a:extLst>
          </p:cNvPr>
          <p:cNvGrpSpPr>
            <a:grpSpLocks/>
          </p:cNvGrpSpPr>
          <p:nvPr/>
        </p:nvGrpSpPr>
        <p:grpSpPr bwMode="auto">
          <a:xfrm>
            <a:off x="460375" y="31750"/>
            <a:ext cx="8469313" cy="6557963"/>
            <a:chOff x="460375" y="31750"/>
            <a:chExt cx="8469313" cy="6557963"/>
          </a:xfrm>
        </p:grpSpPr>
        <p:pic>
          <p:nvPicPr>
            <p:cNvPr id="391192" name="Picture 1">
              <a:extLst>
                <a:ext uri="{FF2B5EF4-FFF2-40B4-BE49-F238E27FC236}">
                  <a16:creationId xmlns:a16="http://schemas.microsoft.com/office/drawing/2014/main" id="{8D828623-75E0-1A7B-CA12-4164BBDA1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93" name="Rectangle 1">
              <a:extLst>
                <a:ext uri="{FF2B5EF4-FFF2-40B4-BE49-F238E27FC236}">
                  <a16:creationId xmlns:a16="http://schemas.microsoft.com/office/drawing/2014/main" id="{169A623E-641F-2002-A314-E0ED50562D43}"/>
                </a:ext>
              </a:extLst>
            </p:cNvPr>
            <p:cNvSpPr>
              <a:spLocks noChangeArrowheads="1"/>
            </p:cNvSpPr>
            <p:nvPr/>
          </p:nvSpPr>
          <p:spPr bwMode="auto">
            <a:xfrm rot="3512706">
              <a:off x="1158025" y="498170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4" name="Rectangle 19">
              <a:extLst>
                <a:ext uri="{FF2B5EF4-FFF2-40B4-BE49-F238E27FC236}">
                  <a16:creationId xmlns:a16="http://schemas.microsoft.com/office/drawing/2014/main" id="{7EA67CA0-6EBB-B658-4AE8-593D35F70896}"/>
                </a:ext>
              </a:extLst>
            </p:cNvPr>
            <p:cNvSpPr>
              <a:spLocks noChangeArrowheads="1"/>
            </p:cNvSpPr>
            <p:nvPr/>
          </p:nvSpPr>
          <p:spPr bwMode="auto">
            <a:xfrm>
              <a:off x="4267790" y="91102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5" name="Rectangle 20">
              <a:extLst>
                <a:ext uri="{FF2B5EF4-FFF2-40B4-BE49-F238E27FC236}">
                  <a16:creationId xmlns:a16="http://schemas.microsoft.com/office/drawing/2014/main" id="{DF6D020B-2BB4-43A3-D8C2-B05566ED4E2B}"/>
                </a:ext>
              </a:extLst>
            </p:cNvPr>
            <p:cNvSpPr>
              <a:spLocks noChangeArrowheads="1"/>
            </p:cNvSpPr>
            <p:nvPr/>
          </p:nvSpPr>
          <p:spPr bwMode="auto">
            <a:xfrm rot="3512706">
              <a:off x="745902" y="5020344"/>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6" name="Rectangle 26">
              <a:extLst>
                <a:ext uri="{FF2B5EF4-FFF2-40B4-BE49-F238E27FC236}">
                  <a16:creationId xmlns:a16="http://schemas.microsoft.com/office/drawing/2014/main" id="{F5928358-2049-D90E-3D0E-BF6206A21157}"/>
                </a:ext>
              </a:extLst>
            </p:cNvPr>
            <p:cNvSpPr>
              <a:spLocks noChangeArrowheads="1"/>
            </p:cNvSpPr>
            <p:nvPr/>
          </p:nvSpPr>
          <p:spPr bwMode="auto">
            <a:xfrm>
              <a:off x="2936981" y="949321"/>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7" name="Rectangle 27">
              <a:extLst>
                <a:ext uri="{FF2B5EF4-FFF2-40B4-BE49-F238E27FC236}">
                  <a16:creationId xmlns:a16="http://schemas.microsoft.com/office/drawing/2014/main" id="{F74887E8-E988-987C-C136-9DA3B0460C2C}"/>
                </a:ext>
              </a:extLst>
            </p:cNvPr>
            <p:cNvSpPr>
              <a:spLocks noChangeArrowheads="1"/>
            </p:cNvSpPr>
            <p:nvPr/>
          </p:nvSpPr>
          <p:spPr bwMode="auto">
            <a:xfrm>
              <a:off x="1769289" y="1129968"/>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8" name="Rectangle 28">
              <a:extLst>
                <a:ext uri="{FF2B5EF4-FFF2-40B4-BE49-F238E27FC236}">
                  <a16:creationId xmlns:a16="http://schemas.microsoft.com/office/drawing/2014/main" id="{45C38A2B-DA0E-A7A0-FFC5-F23A9BAA614F}"/>
                </a:ext>
              </a:extLst>
            </p:cNvPr>
            <p:cNvSpPr>
              <a:spLocks noChangeArrowheads="1"/>
            </p:cNvSpPr>
            <p:nvPr/>
          </p:nvSpPr>
          <p:spPr bwMode="auto">
            <a:xfrm>
              <a:off x="460375" y="2443613"/>
              <a:ext cx="11784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sp>
          <p:nvSpPr>
            <p:cNvPr id="391199" name="Rectangle 29">
              <a:extLst>
                <a:ext uri="{FF2B5EF4-FFF2-40B4-BE49-F238E27FC236}">
                  <a16:creationId xmlns:a16="http://schemas.microsoft.com/office/drawing/2014/main" id="{72BEE87A-9E45-313E-DAC1-F532173E1EC9}"/>
                </a:ext>
              </a:extLst>
            </p:cNvPr>
            <p:cNvSpPr>
              <a:spLocks noChangeArrowheads="1"/>
            </p:cNvSpPr>
            <p:nvPr/>
          </p:nvSpPr>
          <p:spPr bwMode="auto">
            <a:xfrm>
              <a:off x="6508714" y="1593607"/>
              <a:ext cx="1263248"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Comic Sans MS" panose="030F0902030302020204" pitchFamily="66" charset="0"/>
                <a:ea typeface="MS PGothic" panose="020B0600070205080204" pitchFamily="34" charset="-128"/>
                <a:cs typeface="Arial" panose="020B0604020202020204" pitchFamily="34" charset="0"/>
              </a:endParaRPr>
            </a:p>
          </p:txBody>
        </p:sp>
      </p:grpSp>
      <p:sp>
        <p:nvSpPr>
          <p:cNvPr id="391171" name="Picture 1">
            <a:extLst>
              <a:ext uri="{FF2B5EF4-FFF2-40B4-BE49-F238E27FC236}">
                <a16:creationId xmlns:a16="http://schemas.microsoft.com/office/drawing/2014/main" id="{FD5134E7-7A9A-D7AC-EA56-C2AC26983B3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391172" name="Rectangle 2">
            <a:extLst>
              <a:ext uri="{FF2B5EF4-FFF2-40B4-BE49-F238E27FC236}">
                <a16:creationId xmlns:a16="http://schemas.microsoft.com/office/drawing/2014/main" id="{D769E1B8-5DF0-756E-D9BD-35279DF3D1EC}"/>
              </a:ext>
            </a:extLst>
          </p:cNvPr>
          <p:cNvSpPr>
            <a:spLocks noGrp="1" noChangeArrowheads="1"/>
          </p:cNvSpPr>
          <p:nvPr>
            <p:ph type="ctrTitle"/>
          </p:nvPr>
        </p:nvSpPr>
        <p:spPr>
          <a:xfrm>
            <a:off x="0" y="-7938"/>
            <a:ext cx="9144000" cy="914401"/>
          </a:xfrm>
          <a:solidFill>
            <a:srgbClr val="000000"/>
          </a:solidFill>
        </p:spPr>
        <p:txBody>
          <a:bodyPr/>
          <a:lstStyle/>
          <a:p>
            <a:r>
              <a:rPr lang="ar-JO" altLang="en-US" sz="3600" dirty="0">
                <a:solidFill>
                  <a:srgbClr val="FFFFFF"/>
                </a:solidFill>
              </a:rPr>
              <a:t>التوزيع الديني في سنغافورة</a:t>
            </a:r>
            <a:endParaRPr lang="en-US" altLang="en-US" sz="3600" dirty="0">
              <a:solidFill>
                <a:srgbClr val="FFFFFF"/>
              </a:solidFill>
            </a:endParaRPr>
          </a:p>
        </p:txBody>
      </p:sp>
      <p:sp>
        <p:nvSpPr>
          <p:cNvPr id="391173" name="Rectangle 2">
            <a:extLst>
              <a:ext uri="{FF2B5EF4-FFF2-40B4-BE49-F238E27FC236}">
                <a16:creationId xmlns:a16="http://schemas.microsoft.com/office/drawing/2014/main" id="{3D08B597-0439-3EEA-A72E-75B1D8C05C78}"/>
              </a:ext>
            </a:extLst>
          </p:cNvPr>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ستريتس تايمز 14 يناير 2013</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4" name="Rectangle 2">
            <a:extLst>
              <a:ext uri="{FF2B5EF4-FFF2-40B4-BE49-F238E27FC236}">
                <a16:creationId xmlns:a16="http://schemas.microsoft.com/office/drawing/2014/main" id="{4920A4CD-6BA5-FCCC-6BAB-ABBCAC4F5610}"/>
              </a:ext>
            </a:extLst>
          </p:cNvPr>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البوذيون</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5" name="Rectangle 2">
            <a:extLst>
              <a:ext uri="{FF2B5EF4-FFF2-40B4-BE49-F238E27FC236}">
                <a16:creationId xmlns:a16="http://schemas.microsoft.com/office/drawing/2014/main" id="{036976E3-E460-323C-07C3-636BA192931B}"/>
              </a:ext>
            </a:extLst>
          </p:cNvPr>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المسلمون</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6" name="Rectangle 2">
            <a:extLst>
              <a:ext uri="{FF2B5EF4-FFF2-40B4-BE49-F238E27FC236}">
                <a16:creationId xmlns:a16="http://schemas.microsoft.com/office/drawing/2014/main" id="{C41FBD40-C69C-4CAF-3086-5B6E84454301}"/>
              </a:ext>
            </a:extLst>
          </p:cNvPr>
          <p:cNvSpPr txBox="1">
            <a:spLocks noChangeArrowheads="1"/>
          </p:cNvSpPr>
          <p:nvPr/>
        </p:nvSpPr>
        <p:spPr bwMode="auto">
          <a:xfrm>
            <a:off x="7613650" y="2997200"/>
            <a:ext cx="15303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اللادينيون</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7" name="Rectangle 2">
            <a:extLst>
              <a:ext uri="{FF2B5EF4-FFF2-40B4-BE49-F238E27FC236}">
                <a16:creationId xmlns:a16="http://schemas.microsoft.com/office/drawing/2014/main" id="{7EC24C71-11A8-744C-85B1-4E17E7C0F314}"/>
              </a:ext>
            </a:extLst>
          </p:cNvPr>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المسيحيون</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8" name="Rectangle 2">
            <a:extLst>
              <a:ext uri="{FF2B5EF4-FFF2-40B4-BE49-F238E27FC236}">
                <a16:creationId xmlns:a16="http://schemas.microsoft.com/office/drawing/2014/main" id="{4B734875-4B31-70E9-E3E0-DB151A75FE6B}"/>
              </a:ext>
            </a:extLst>
          </p:cNvPr>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الطاويون</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79" name="Rectangle 2">
            <a:extLst>
              <a:ext uri="{FF2B5EF4-FFF2-40B4-BE49-F238E27FC236}">
                <a16:creationId xmlns:a16="http://schemas.microsoft.com/office/drawing/2014/main" id="{446DD379-1156-F12B-77E5-5B5713EDAFAB}"/>
              </a:ext>
            </a:extLst>
          </p:cNvPr>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الهندوس</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0" name="Rectangle 2">
            <a:extLst>
              <a:ext uri="{FF2B5EF4-FFF2-40B4-BE49-F238E27FC236}">
                <a16:creationId xmlns:a16="http://schemas.microsoft.com/office/drawing/2014/main" id="{DF5F93B5-6D7B-3024-8ABA-568F667D87E3}"/>
              </a:ext>
            </a:extLst>
          </p:cNvPr>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أخرى</a:t>
            </a:r>
            <a:endParaRPr kumimoji="0" lang="ro-RO"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1" name="Rectangle 2">
            <a:extLst>
              <a:ext uri="{FF2B5EF4-FFF2-40B4-BE49-F238E27FC236}">
                <a16:creationId xmlns:a16="http://schemas.microsoft.com/office/drawing/2014/main" id="{AF3306C3-66E1-5B40-8D7F-11D07E7B98F7}"/>
              </a:ext>
            </a:extLst>
          </p:cNvPr>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البوذيون</a:t>
            </a:r>
            <a:endParaRPr kumimoji="0" lang="ro-R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2" name="Rectangle 2">
            <a:extLst>
              <a:ext uri="{FF2B5EF4-FFF2-40B4-BE49-F238E27FC236}">
                <a16:creationId xmlns:a16="http://schemas.microsoft.com/office/drawing/2014/main" id="{B810E45B-9DB3-0E63-E886-DC3E9C25475E}"/>
              </a:ext>
            </a:extLst>
          </p:cNvPr>
          <p:cNvSpPr txBox="1">
            <a:spLocks noChangeArrowheads="1"/>
          </p:cNvSpPr>
          <p:nvPr/>
        </p:nvSpPr>
        <p:spPr bwMode="auto">
          <a:xfrm>
            <a:off x="3527425"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المسلمون</a:t>
            </a:r>
            <a:endParaRPr kumimoji="0" lang="ro-R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3" name="Rectangle 2">
            <a:extLst>
              <a:ext uri="{FF2B5EF4-FFF2-40B4-BE49-F238E27FC236}">
                <a16:creationId xmlns:a16="http://schemas.microsoft.com/office/drawing/2014/main" id="{0599D62A-2167-D221-B917-24DA06256393}"/>
              </a:ext>
            </a:extLst>
          </p:cNvPr>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المسيحيون</a:t>
            </a:r>
            <a:endParaRPr kumimoji="0" lang="ro-R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4" name="Rectangle 2">
            <a:extLst>
              <a:ext uri="{FF2B5EF4-FFF2-40B4-BE49-F238E27FC236}">
                <a16:creationId xmlns:a16="http://schemas.microsoft.com/office/drawing/2014/main" id="{B5384048-D2F1-D4D2-BAA5-11B4719B18F9}"/>
              </a:ext>
            </a:extLst>
          </p:cNvPr>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اللادينيون</a:t>
            </a:r>
            <a:endParaRPr kumimoji="0" lang="ro-RO"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5" name="Rectangle 2">
            <a:extLst>
              <a:ext uri="{FF2B5EF4-FFF2-40B4-BE49-F238E27FC236}">
                <a16:creationId xmlns:a16="http://schemas.microsoft.com/office/drawing/2014/main" id="{D8962C1A-E433-FAC1-1A99-D3F6715AC120}"/>
              </a:ext>
            </a:extLst>
          </p:cNvPr>
          <p:cNvSpPr txBox="1">
            <a:spLocks noChangeArrowheads="1"/>
          </p:cNvSpPr>
          <p:nvPr/>
        </p:nvSpPr>
        <p:spPr bwMode="auto">
          <a:xfrm>
            <a:off x="755650" y="494188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8ر14%</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6" name="Rectangle 2">
            <a:extLst>
              <a:ext uri="{FF2B5EF4-FFF2-40B4-BE49-F238E27FC236}">
                <a16:creationId xmlns:a16="http://schemas.microsoft.com/office/drawing/2014/main" id="{4F96CDC6-056F-798E-A7FC-7E5BCA517189}"/>
              </a:ext>
            </a:extLst>
          </p:cNvPr>
          <p:cNvSpPr txBox="1">
            <a:spLocks noChangeArrowheads="1"/>
          </p:cNvSpPr>
          <p:nvPr/>
        </p:nvSpPr>
        <p:spPr bwMode="auto">
          <a:xfrm>
            <a:off x="3527425" y="5805488"/>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9ر14%</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7" name="Rectangle 2">
            <a:extLst>
              <a:ext uri="{FF2B5EF4-FFF2-40B4-BE49-F238E27FC236}">
                <a16:creationId xmlns:a16="http://schemas.microsoft.com/office/drawing/2014/main" id="{30C7DC9D-3C9F-B9ED-5EAD-C40CA61AB499}"/>
              </a:ext>
            </a:extLst>
          </p:cNvPr>
          <p:cNvSpPr txBox="1">
            <a:spLocks noChangeArrowheads="1"/>
          </p:cNvSpPr>
          <p:nvPr/>
        </p:nvSpPr>
        <p:spPr bwMode="auto">
          <a:xfrm>
            <a:off x="377825" y="29003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6ر14%</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8" name="Rectangle 2">
            <a:extLst>
              <a:ext uri="{FF2B5EF4-FFF2-40B4-BE49-F238E27FC236}">
                <a16:creationId xmlns:a16="http://schemas.microsoft.com/office/drawing/2014/main" id="{A2281763-B96F-107A-F442-8BC5E699E63D}"/>
              </a:ext>
            </a:extLst>
          </p:cNvPr>
          <p:cNvSpPr txBox="1">
            <a:spLocks noChangeArrowheads="1"/>
          </p:cNvSpPr>
          <p:nvPr/>
        </p:nvSpPr>
        <p:spPr bwMode="auto">
          <a:xfrm>
            <a:off x="1830388" y="131921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5ر8%</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89" name="Rectangle 2">
            <a:extLst>
              <a:ext uri="{FF2B5EF4-FFF2-40B4-BE49-F238E27FC236}">
                <a16:creationId xmlns:a16="http://schemas.microsoft.com/office/drawing/2014/main" id="{4A1607E7-F10D-9A54-245A-9E8AC257730A}"/>
              </a:ext>
            </a:extLst>
          </p:cNvPr>
          <p:cNvSpPr txBox="1">
            <a:spLocks noChangeArrowheads="1"/>
          </p:cNvSpPr>
          <p:nvPr/>
        </p:nvSpPr>
        <p:spPr bwMode="auto">
          <a:xfrm>
            <a:off x="2771775" y="955675"/>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4%</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90" name="Rectangle 2">
            <a:extLst>
              <a:ext uri="{FF2B5EF4-FFF2-40B4-BE49-F238E27FC236}">
                <a16:creationId xmlns:a16="http://schemas.microsoft.com/office/drawing/2014/main" id="{5A085AA9-A7AB-BCFA-6204-8520A056202D}"/>
              </a:ext>
            </a:extLst>
          </p:cNvPr>
          <p:cNvSpPr txBox="1">
            <a:spLocks noChangeArrowheads="1"/>
          </p:cNvSpPr>
          <p:nvPr/>
        </p:nvSpPr>
        <p:spPr bwMode="auto">
          <a:xfrm>
            <a:off x="3817938" y="9064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7ر0%</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1191" name="Rectangle 2">
            <a:extLst>
              <a:ext uri="{FF2B5EF4-FFF2-40B4-BE49-F238E27FC236}">
                <a16:creationId xmlns:a16="http://schemas.microsoft.com/office/drawing/2014/main" id="{11C10F77-3B13-EA25-7E43-0FD34387FD5E}"/>
              </a:ext>
            </a:extLst>
          </p:cNvPr>
          <p:cNvSpPr txBox="1">
            <a:spLocks noChangeArrowheads="1"/>
          </p:cNvSpPr>
          <p:nvPr/>
        </p:nvSpPr>
        <p:spPr bwMode="auto">
          <a:xfrm>
            <a:off x="6156325" y="16764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5ر42%</a:t>
            </a:r>
            <a:endParaRPr kumimoji="0" lang="ro-R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a:extLst>
              <a:ext uri="{FF2B5EF4-FFF2-40B4-BE49-F238E27FC236}">
                <a16:creationId xmlns:a16="http://schemas.microsoft.com/office/drawing/2014/main" id="{D9C8E9E8-18FE-B2A2-C26C-A6D998741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F9C8656-F6C1-2881-70CD-3C0A912B8F2B}"/>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المستقبل</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1">
            <a:extLst>
              <a:ext uri="{FF2B5EF4-FFF2-40B4-BE49-F238E27FC236}">
                <a16:creationId xmlns:a16="http://schemas.microsoft.com/office/drawing/2014/main" id="{FC89345F-392B-C576-D726-199D91996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Picture 1">
            <a:extLst>
              <a:ext uri="{FF2B5EF4-FFF2-40B4-BE49-F238E27FC236}">
                <a16:creationId xmlns:a16="http://schemas.microsoft.com/office/drawing/2014/main" id="{9490A5CF-2F33-1130-2A83-44DEE10DE14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397316" name="Rectangle 2">
            <a:extLst>
              <a:ext uri="{FF2B5EF4-FFF2-40B4-BE49-F238E27FC236}">
                <a16:creationId xmlns:a16="http://schemas.microsoft.com/office/drawing/2014/main" id="{2FF54355-E756-9FBA-F4D9-A23924CED30C}"/>
              </a:ext>
            </a:extLst>
          </p:cNvPr>
          <p:cNvSpPr>
            <a:spLocks noGrp="1" noChangeArrowheads="1"/>
          </p:cNvSpPr>
          <p:nvPr>
            <p:ph type="ctrTitle"/>
          </p:nvPr>
        </p:nvSpPr>
        <p:spPr>
          <a:xfrm>
            <a:off x="0" y="31750"/>
            <a:ext cx="9144000" cy="746125"/>
          </a:xfrm>
        </p:spPr>
        <p:txBody>
          <a:bodyPr/>
          <a:lstStyle/>
          <a:p>
            <a:r>
              <a:rPr lang="ar-JO" altLang="en-US" dirty="0">
                <a:solidFill>
                  <a:schemeClr val="tx2"/>
                </a:solidFill>
              </a:rPr>
              <a:t>لا يوجد إله</a:t>
            </a:r>
            <a:endParaRPr lang="en-US" altLang="en-US" dirty="0">
              <a:solidFill>
                <a:schemeClr val="tx2"/>
              </a:solidFill>
            </a:endParaRPr>
          </a:p>
        </p:txBody>
      </p:sp>
      <p:sp>
        <p:nvSpPr>
          <p:cNvPr id="5" name="Rectangle 2">
            <a:extLst>
              <a:ext uri="{FF2B5EF4-FFF2-40B4-BE49-F238E27FC236}">
                <a16:creationId xmlns:a16="http://schemas.microsoft.com/office/drawing/2014/main" id="{B235C5CA-5698-3CAD-3064-277F1089E134}"/>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كيف يجب أن تتعامل مع </a:t>
            </a:r>
            <a:r>
              <a:rPr kumimoji="0" lang="ar-JO" altLang="en-US" sz="36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العلمانية</a:t>
            </a:r>
            <a:r>
              <a:rPr kumimoji="0" lang="ar-JO"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2">
            <a:extLst>
              <a:ext uri="{FF2B5EF4-FFF2-40B4-BE49-F238E27FC236}">
                <a16:creationId xmlns:a16="http://schemas.microsoft.com/office/drawing/2014/main" id="{CDE4E1AA-4283-1A15-1E98-8AD7EE904A7C}"/>
              </a:ext>
            </a:extLst>
          </p:cNvPr>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 تيموثاوس</a:t>
            </a:r>
            <a:r>
              <a:rPr kumimoji="0" lang="ar-JO"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3</a:t>
            </a:r>
            <a:b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يعطينا طريقتين</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a:extLst>
              <a:ext uri="{FF2B5EF4-FFF2-40B4-BE49-F238E27FC236}">
                <a16:creationId xmlns:a16="http://schemas.microsoft.com/office/drawing/2014/main" id="{7531B1C1-B134-C901-9B8B-B89E220A0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51B10A3-49AA-E106-4F7F-159170177F4B}"/>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cs typeface="ＭＳ Ｐゴシック" charset="0"/>
              </a:rPr>
            </a:br>
            <a:r>
              <a:rPr lang="ar-JO" sz="5400" dirty="0">
                <a:solidFill>
                  <a:srgbClr val="FFFF00"/>
                </a:solidFill>
                <a:effectLst>
                  <a:glow rad="127000">
                    <a:schemeClr val="tx1"/>
                  </a:glow>
                </a:effectLst>
                <a:ea typeface="ＭＳ Ｐゴシック" charset="0"/>
                <a:cs typeface="ＭＳ Ｐゴシック" charset="0"/>
              </a:rPr>
              <a:t>تجنب</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المعلمين</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الكذبة</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(3: 1-9)</a:t>
            </a:r>
            <a:endParaRPr lang="en-US" sz="5400" dirty="0">
              <a:effectLst>
                <a:glow rad="127000">
                  <a:schemeClr val="tx1"/>
                </a:glow>
              </a:effectLst>
              <a:ea typeface="ＭＳ Ｐゴシック" charset="0"/>
              <a:cs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1">
            <a:extLst>
              <a:ext uri="{FF2B5EF4-FFF2-40B4-BE49-F238E27FC236}">
                <a16:creationId xmlns:a16="http://schemas.microsoft.com/office/drawing/2014/main" id="{C661A00C-FA4C-B98B-0DC7-79A2162968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Picture 1">
            <a:extLst>
              <a:ext uri="{FF2B5EF4-FFF2-40B4-BE49-F238E27FC236}">
                <a16:creationId xmlns:a16="http://schemas.microsoft.com/office/drawing/2014/main" id="{A8AB074E-8598-9CF7-8A67-CC7AFC11B1A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12A7D473-2C63-343B-DD80-C17D012AD438}"/>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600" dirty="0">
                <a:effectLst>
                  <a:glow rad="127000">
                    <a:schemeClr val="tx1"/>
                  </a:glow>
                </a:effectLst>
                <a:ea typeface="ＭＳ Ｐゴシック" charset="0"/>
                <a:cs typeface="ＭＳ Ｐゴシック" charset="0"/>
              </a:rPr>
            </a:br>
            <a:r>
              <a:rPr lang="ar-SA" sz="3600" baseline="30000" dirty="0">
                <a:ea typeface="ＭＳ Ｐゴシック" pitchFamily="-108" charset="-128"/>
              </a:rPr>
              <a:t>1</a:t>
            </a:r>
            <a:r>
              <a:rPr lang="ar-SA" sz="3600" dirty="0">
                <a:ea typeface="ＭＳ Ｐゴシック" pitchFamily="-108" charset="-128"/>
              </a:rPr>
              <a:t>وَلكِنِ اعْلَمْ هذَا </a:t>
            </a:r>
            <a:br>
              <a:rPr lang="en-US" sz="3600" dirty="0">
                <a:ea typeface="ＭＳ Ｐゴシック" pitchFamily="-108" charset="-128"/>
              </a:rPr>
            </a:br>
            <a:r>
              <a:rPr lang="ar-SA" sz="3600" dirty="0">
                <a:ea typeface="ＭＳ Ｐゴシック" pitchFamily="-108" charset="-128"/>
              </a:rPr>
              <a:t>أَنَّهُ فِي </a:t>
            </a:r>
            <a:br>
              <a:rPr lang="en-US" sz="3600" dirty="0">
                <a:ea typeface="ＭＳ Ｐゴシック" pitchFamily="-108" charset="-128"/>
              </a:rPr>
            </a:br>
            <a:r>
              <a:rPr lang="ar-SA" sz="3600" dirty="0">
                <a:ea typeface="ＭＳ Ｐゴシック" pitchFamily="-108" charset="-128"/>
              </a:rPr>
              <a:t>الأَيَّامِ الأَخِيرَةِ </a:t>
            </a:r>
            <a:br>
              <a:rPr lang="en-US" sz="3600" dirty="0">
                <a:ea typeface="ＭＳ Ｐゴシック" pitchFamily="-108" charset="-128"/>
              </a:rPr>
            </a:br>
            <a:r>
              <a:rPr lang="ar-SA" sz="3600" dirty="0">
                <a:ea typeface="ＭＳ Ｐゴシック" pitchFamily="-108" charset="-128"/>
              </a:rPr>
              <a:t>سَتَأْتِي </a:t>
            </a:r>
            <a:br>
              <a:rPr lang="en-US" sz="3600" dirty="0">
                <a:ea typeface="ＭＳ Ｐゴシック" pitchFamily="-108" charset="-128"/>
              </a:rPr>
            </a:br>
            <a:r>
              <a:rPr lang="ar-SA" sz="3600" dirty="0">
                <a:solidFill>
                  <a:srgbClr val="FFFF00"/>
                </a:solidFill>
                <a:ea typeface="ＭＳ Ｐゴシック" pitchFamily="-108" charset="-128"/>
              </a:rPr>
              <a:t>أَزْمِنَةٌ صَعْبَةٌ</a:t>
            </a:r>
            <a:br>
              <a:rPr lang="en-US" sz="3600" dirty="0">
                <a:ea typeface="ＭＳ Ｐゴシック" pitchFamily="-108" charset="-128"/>
              </a:rPr>
            </a:br>
            <a:r>
              <a:rPr lang="ar-JO" sz="3600" dirty="0">
                <a:ea typeface="ＭＳ Ｐゴシック" pitchFamily="-108" charset="-128"/>
              </a:rPr>
              <a:t>(3: 1)</a:t>
            </a:r>
            <a:r>
              <a:rPr lang="ar-SA" sz="3600" dirty="0">
                <a:ea typeface="ＭＳ Ｐゴシック" pitchFamily="-108" charset="-128"/>
              </a:rPr>
              <a:t> </a:t>
            </a:r>
            <a:r>
              <a:rPr lang="en-US" sz="3600" dirty="0">
                <a:effectLst>
                  <a:glow rad="127000">
                    <a:schemeClr val="tx1"/>
                  </a:glow>
                </a:effectLst>
                <a:ea typeface="ＭＳ Ｐゴシック" charset="0"/>
                <a:cs typeface="ＭＳ Ｐゴシック" charset="0"/>
              </a:rPr>
              <a:t> </a:t>
            </a:r>
            <a:br>
              <a:rPr lang="en-US" sz="3600" dirty="0">
                <a:effectLst>
                  <a:glow rad="127000">
                    <a:schemeClr val="tx1"/>
                  </a:glow>
                </a:effectLst>
                <a:ea typeface="ＭＳ Ｐゴシック" charset="0"/>
                <a:cs typeface="ＭＳ Ｐゴシック" charset="0"/>
              </a:rPr>
            </a:br>
            <a:endParaRPr lang="en-US" sz="36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C24E1A6-662E-12FB-8DFD-DAB7AD217BAB}"/>
              </a:ext>
            </a:extLst>
          </p:cNvPr>
          <p:cNvSpPr>
            <a:spLocks noGrp="1" noChangeArrowheads="1"/>
          </p:cNvSpPr>
          <p:nvPr>
            <p:ph type="title"/>
          </p:nvPr>
        </p:nvSpPr>
        <p:spPr>
          <a:xfrm>
            <a:off x="457200" y="692150"/>
            <a:ext cx="8229600" cy="1139825"/>
          </a:xfrm>
        </p:spPr>
        <p:txBody>
          <a:bodyPr anchorCtr="0"/>
          <a:lstStyle/>
          <a:p>
            <a:pPr eaLnBrk="1" hangingPunct="1">
              <a:defRPr/>
            </a:pPr>
            <a:r>
              <a:rPr lang="ar-JO" altLang="zh-CN" dirty="0">
                <a:effectLst>
                  <a:glow rad="101600">
                    <a:srgbClr val="000000"/>
                  </a:glow>
                  <a:outerShdw blurRad="38100" dist="38100" dir="2700000" algn="tl">
                    <a:srgbClr val="000000"/>
                  </a:outerShdw>
                </a:effectLst>
                <a:ea typeface="宋体" charset="0"/>
                <a:cs typeface="宋体" charset="0"/>
              </a:rPr>
              <a:t>الموضوع الرئيسي الثاني: الإرتداد</a:t>
            </a:r>
            <a:endParaRPr lang="en-US" dirty="0">
              <a:effectLst>
                <a:glow rad="101600">
                  <a:srgbClr val="000000"/>
                </a:glow>
                <a:outerShdw blurRad="38100" dist="38100" dir="2700000" algn="tl">
                  <a:srgbClr val="000000"/>
                </a:outerShdw>
              </a:effectLst>
              <a:ea typeface="ＭＳ Ｐゴシック" charset="0"/>
              <a:cs typeface="ＭＳ Ｐゴシック" charset="0"/>
            </a:endParaRPr>
          </a:p>
        </p:txBody>
      </p:sp>
      <p:sp>
        <p:nvSpPr>
          <p:cNvPr id="105475" name="Text Box 3">
            <a:extLst>
              <a:ext uri="{FF2B5EF4-FFF2-40B4-BE49-F238E27FC236}">
                <a16:creationId xmlns:a16="http://schemas.microsoft.com/office/drawing/2014/main" id="{491C489C-D579-8177-3733-2E599294E57F}"/>
              </a:ext>
            </a:extLst>
          </p:cNvPr>
          <p:cNvSpPr txBox="1">
            <a:spLocks noChangeArrowheads="1"/>
          </p:cNvSpPr>
          <p:nvPr/>
        </p:nvSpPr>
        <p:spPr bwMode="auto">
          <a:xfrm>
            <a:off x="476250" y="1882775"/>
            <a:ext cx="5464175" cy="2985433"/>
          </a:xfrm>
          <a:prstGeom prst="rect">
            <a:avLst/>
          </a:prstGeom>
          <a:noFill/>
          <a:ln w="9525">
            <a:noFill/>
            <a:miter lim="800000"/>
            <a:headEnd/>
            <a:tailEnd/>
          </a:ln>
          <a:effectLst/>
        </p:spPr>
        <p:txBody>
          <a:bodyPr>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سجل بولس 19 صفة للايام الأخيرة والتي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ترينا علامات العقيدة الخاطئة </a:t>
            </a:r>
            <a:r>
              <a:rPr kumimoji="0" lang="ar-JO"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(3: 1-5)</a:t>
            </a:r>
            <a:endParaRPr kumimoji="0" lang="en-GB"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GB" altLang="zh-CN" sz="1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GB"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تكلم بولس عن وقت عندما يرفض الناس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العقيدة السليمة </a:t>
            </a:r>
            <a:r>
              <a:rPr kumimoji="0" lang="ar-JO"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(4: 3-4)</a:t>
            </a:r>
            <a:endParaRPr kumimoji="0" lang="en-US"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نصح بولس تيموثاوس أن يبقى بعيداً عن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  هؤلاء الناس </a:t>
            </a:r>
            <a:r>
              <a:rPr kumimoji="0" lang="ar-JO"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rPr>
              <a:t>(3: 5-8)</a:t>
            </a:r>
            <a:endParaRPr kumimoji="0" lang="en-US" altLang="zh-CN" sz="2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charset="0"/>
              <a:cs typeface="Arial" panose="020B0604020202020204" pitchFamily="34" charset="0"/>
            </a:endParaRPr>
          </a:p>
        </p:txBody>
      </p:sp>
      <p:pic>
        <p:nvPicPr>
          <p:cNvPr id="400388" name="Picture 4" descr="j0299171">
            <a:hlinkClick r:id="rId3" action="ppaction://hlinksldjump"/>
            <a:extLst>
              <a:ext uri="{FF2B5EF4-FFF2-40B4-BE49-F238E27FC236}">
                <a16:creationId xmlns:a16="http://schemas.microsoft.com/office/drawing/2014/main" id="{92525D74-4C3E-D415-CF8B-7FAB8378321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113463" y="2060575"/>
            <a:ext cx="2943225" cy="3455988"/>
          </a:xfrm>
        </p:spPr>
      </p:pic>
      <p:sp>
        <p:nvSpPr>
          <p:cNvPr id="400389" name="WordArt 7">
            <a:extLst>
              <a:ext uri="{FF2B5EF4-FFF2-40B4-BE49-F238E27FC236}">
                <a16:creationId xmlns:a16="http://schemas.microsoft.com/office/drawing/2014/main" id="{B2D6911C-E897-DF19-BB5B-368579200CF5}"/>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rPr>
              <a:t>2 تيموثاوس</a:t>
            </a:r>
            <a:endParaRPr kumimoji="0" lang="en-US"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0" dur="500"/>
                                        <p:tgtEl>
                                          <p:spTgt spid="1054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5475">
                                            <p:txEl>
                                              <p:pRg st="3" end="3"/>
                                            </p:txEl>
                                          </p:spTgt>
                                        </p:tgtEl>
                                        <p:attrNameLst>
                                          <p:attrName>style.visibility</p:attrName>
                                        </p:attrNameLst>
                                      </p:cBhvr>
                                      <p:to>
                                        <p:strVal val="visible"/>
                                      </p:to>
                                    </p:set>
                                    <p:animEffect transition="in" filter="checkerboard(across)">
                                      <p:cBhvr>
                                        <p:cTn id="15" dur="500"/>
                                        <p:tgtEl>
                                          <p:spTgt spid="105475">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5475">
                                            <p:txEl>
                                              <p:pRg st="4" end="4"/>
                                            </p:txEl>
                                          </p:spTgt>
                                        </p:tgtEl>
                                        <p:attrNameLst>
                                          <p:attrName>style.visibility</p:attrName>
                                        </p:attrNameLst>
                                      </p:cBhvr>
                                      <p:to>
                                        <p:strVal val="visible"/>
                                      </p:to>
                                    </p:set>
                                    <p:animEffect transition="in" filter="checkerboard(across)">
                                      <p:cBhvr>
                                        <p:cTn id="18" dur="500"/>
                                        <p:tgtEl>
                                          <p:spTgt spid="10547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5475">
                                            <p:txEl>
                                              <p:pRg st="6" end="6"/>
                                            </p:txEl>
                                          </p:spTgt>
                                        </p:tgtEl>
                                        <p:attrNameLst>
                                          <p:attrName>style.visibility</p:attrName>
                                        </p:attrNameLst>
                                      </p:cBhvr>
                                      <p:to>
                                        <p:strVal val="visible"/>
                                      </p:to>
                                    </p:set>
                                    <p:animEffect transition="in" filter="checkerboard(across)">
                                      <p:cBhvr>
                                        <p:cTn id="23" dur="500"/>
                                        <p:tgtEl>
                                          <p:spTgt spid="105475">
                                            <p:txEl>
                                              <p:pRg st="6" end="6"/>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5475">
                                            <p:txEl>
                                              <p:pRg st="7" end="7"/>
                                            </p:txEl>
                                          </p:spTgt>
                                        </p:tgtEl>
                                        <p:attrNameLst>
                                          <p:attrName>style.visibility</p:attrName>
                                        </p:attrNameLst>
                                      </p:cBhvr>
                                      <p:to>
                                        <p:strVal val="visible"/>
                                      </p:to>
                                    </p:set>
                                    <p:animEffect transition="in" filter="checkerboard(across)">
                                      <p:cBhvr>
                                        <p:cTn id="26" dur="500"/>
                                        <p:tgtEl>
                                          <p:spTgt spid="105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
            <a:extLst>
              <a:ext uri="{FF2B5EF4-FFF2-40B4-BE49-F238E27FC236}">
                <a16:creationId xmlns:a16="http://schemas.microsoft.com/office/drawing/2014/main" id="{559EACEC-C5DA-AC42-7F2A-B53E4A2A7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Picture 1">
            <a:extLst>
              <a:ext uri="{FF2B5EF4-FFF2-40B4-BE49-F238E27FC236}">
                <a16:creationId xmlns:a16="http://schemas.microsoft.com/office/drawing/2014/main" id="{219A1327-0DC8-9D82-6BE1-F91D9EF60C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3631FB6D-8404-33B5-3122-FDF64F1B377F}"/>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800" dirty="0">
                <a:effectLst>
                  <a:glow rad="127000">
                    <a:schemeClr val="tx1"/>
                  </a:glow>
                </a:effectLst>
                <a:ea typeface="ＭＳ Ｐゴシック" charset="0"/>
              </a:rPr>
              <a:t>٢ تيموثاوس ٣ : ١</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ولكن اعلم هذا أنه في الأيام الأخيرة ستأتي أزمنة صعبة</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a:extLst>
              <a:ext uri="{FF2B5EF4-FFF2-40B4-BE49-F238E27FC236}">
                <a16:creationId xmlns:a16="http://schemas.microsoft.com/office/drawing/2014/main" id="{3E95D016-0EBF-FE94-1B7D-92ED5105D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A75D083-100D-D122-F818-DAD77ED42260}"/>
              </a:ext>
            </a:extLst>
          </p:cNvPr>
          <p:cNvSpPr>
            <a:spLocks noGrp="1" noChangeArrowheads="1"/>
          </p:cNvSpPr>
          <p:nvPr>
            <p:ph type="ctrTitle"/>
          </p:nvPr>
        </p:nvSpPr>
        <p:spPr>
          <a:xfrm>
            <a:off x="0" y="34354"/>
            <a:ext cx="9144000" cy="1299872"/>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1"/>
                </a:solidFill>
                <a:ea typeface="ＭＳ Ｐゴシック" pitchFamily="-108" charset="-128"/>
              </a:rPr>
              <a:t>ستكون الحياة صعبة لأن الأشرار يخدعون الآخرين (3: 2-5أ)</a:t>
            </a:r>
            <a:endParaRPr lang="en-US" dirty="0">
              <a:solidFill>
                <a:schemeClr val="tx1"/>
              </a:solidFill>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7">
            <a:extLst>
              <a:ext uri="{FF2B5EF4-FFF2-40B4-BE49-F238E27FC236}">
                <a16:creationId xmlns:a16="http://schemas.microsoft.com/office/drawing/2014/main" id="{0D8D3E6B-6451-D352-8C15-588D2FDDB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9E250B-DCC9-1C8F-5939-58DC7E3BB529}"/>
              </a:ext>
            </a:extLst>
          </p:cNvPr>
          <p:cNvSpPr>
            <a:spLocks noGrp="1"/>
          </p:cNvSpPr>
          <p:nvPr>
            <p:ph type="title" idx="4294967295"/>
          </p:nvPr>
        </p:nvSpPr>
        <p:spPr>
          <a:xfrm>
            <a:off x="2090738" y="277813"/>
            <a:ext cx="7053262" cy="703262"/>
          </a:xfrm>
          <a:solidFill>
            <a:srgbClr val="000000"/>
          </a:solidFill>
        </p:spPr>
        <p:txBody>
          <a:bodyPr/>
          <a:lstStyle/>
          <a:p>
            <a:pPr eaLnBrk="1" hangingPunct="1">
              <a:defRPr/>
            </a:pPr>
            <a:r>
              <a:rPr lang="ar-JO" sz="3600" kern="1200" dirty="0">
                <a:solidFill>
                  <a:srgbClr val="FFFFFF"/>
                </a:solidFill>
                <a:effectLst/>
                <a:ea typeface="ＭＳ Ｐゴシック"/>
                <a:cs typeface="Arial" panose="020B0604020202020204" pitchFamily="34" charset="0"/>
              </a:rPr>
              <a:t>19 صفة للمرتدين (3: 1-5)</a:t>
            </a:r>
            <a:endParaRPr lang="en-US" sz="4800" dirty="0">
              <a:ea typeface="ＭＳ Ｐゴシック" charset="-128"/>
              <a:cs typeface="Arial" panose="020B0604020202020204" pitchFamily="34" charset="0"/>
            </a:endParaRPr>
          </a:p>
        </p:txBody>
      </p:sp>
      <p:sp>
        <p:nvSpPr>
          <p:cNvPr id="107523" name="Text Box 3">
            <a:extLst>
              <a:ext uri="{FF2B5EF4-FFF2-40B4-BE49-F238E27FC236}">
                <a16:creationId xmlns:a16="http://schemas.microsoft.com/office/drawing/2014/main" id="{18B0A200-C612-C1E8-D664-7FA4241ACDAA}"/>
              </a:ext>
            </a:extLst>
          </p:cNvPr>
          <p:cNvSpPr txBox="1">
            <a:spLocks noChangeArrowheads="1"/>
          </p:cNvSpPr>
          <p:nvPr/>
        </p:nvSpPr>
        <p:spPr bwMode="auto">
          <a:xfrm>
            <a:off x="442913" y="1474788"/>
            <a:ext cx="3409007" cy="3970337"/>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محبين لأنفسهم</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محبين للمال</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متعظمين</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مستكبرين</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مجدفين</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غير طائعين لوالديهم</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غير شاكرين</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دنسين</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rPr>
              <a:t>بلا حنو</a:t>
            </a:r>
            <a:endParaRPr kumimoji="0" lang="en-US" sz="2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rial" charset="0"/>
              <a:cs typeface="Arial" panose="020B0604020202020204" pitchFamily="34" charset="0"/>
            </a:endParaRPr>
          </a:p>
        </p:txBody>
      </p:sp>
      <p:sp>
        <p:nvSpPr>
          <p:cNvPr id="107524" name="Text Box 4">
            <a:hlinkClick r:id="rId4" action="ppaction://hlinksldjump"/>
            <a:extLst>
              <a:ext uri="{FF2B5EF4-FFF2-40B4-BE49-F238E27FC236}">
                <a16:creationId xmlns:a16="http://schemas.microsoft.com/office/drawing/2014/main" id="{7C8651CE-5DFC-19B9-2582-206DBDE60137}"/>
              </a:ext>
            </a:extLst>
          </p:cNvPr>
          <p:cNvSpPr txBox="1">
            <a:spLocks noChangeArrowheads="1"/>
          </p:cNvSpPr>
          <p:nvPr/>
        </p:nvSpPr>
        <p:spPr bwMode="auto">
          <a:xfrm>
            <a:off x="4071938" y="2143125"/>
            <a:ext cx="5072062" cy="440055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بلا رضى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ثالبين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عديمي النزاهة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شرسين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غير محبين للصلاح</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خائنين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مقتحمين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متصلفين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محبين للذات دون محبة الله</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لهم صورة التّقوى ولكنهم منكرون قوتها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
        <p:nvSpPr>
          <p:cNvPr id="403462" name="WordArt 7">
            <a:extLst>
              <a:ext uri="{FF2B5EF4-FFF2-40B4-BE49-F238E27FC236}">
                <a16:creationId xmlns:a16="http://schemas.microsoft.com/office/drawing/2014/main" id="{2AA4C80B-B73A-2FDD-E66F-10F0D05C59C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rPr>
              <a:t>2 تيموثاوس</a:t>
            </a:r>
            <a:endParaRPr kumimoji="0" lang="en-US"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3" end="3"/>
                                            </p:txEl>
                                          </p:spTgt>
                                        </p:tgtEl>
                                        <p:attrNameLst>
                                          <p:attrName>style.visibility</p:attrName>
                                        </p:attrNameLst>
                                      </p:cBhvr>
                                      <p:to>
                                        <p:strVal val="visible"/>
                                      </p:to>
                                    </p:set>
                                    <p:anim calcmode="lin" valueType="num">
                                      <p:cBhvr additive="base">
                                        <p:cTn id="24"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7523">
                                            <p:txEl>
                                              <p:pRg st="4" end="4"/>
                                            </p:txEl>
                                          </p:spTgt>
                                        </p:tgtEl>
                                        <p:attrNameLst>
                                          <p:attrName>style.visibility</p:attrName>
                                        </p:attrNameLst>
                                      </p:cBhvr>
                                      <p:to>
                                        <p:strVal val="visible"/>
                                      </p:to>
                                    </p:set>
                                    <p:anim calcmode="lin" valueType="num">
                                      <p:cBhvr additive="base">
                                        <p:cTn id="30"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7523">
                                            <p:txEl>
                                              <p:pRg st="5" end="5"/>
                                            </p:txEl>
                                          </p:spTgt>
                                        </p:tgtEl>
                                        <p:attrNameLst>
                                          <p:attrName>style.visibility</p:attrName>
                                        </p:attrNameLst>
                                      </p:cBhvr>
                                      <p:to>
                                        <p:strVal val="visible"/>
                                      </p:to>
                                    </p:set>
                                    <p:anim calcmode="lin" valueType="num">
                                      <p:cBhvr additive="base">
                                        <p:cTn id="36"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7523">
                                            <p:txEl>
                                              <p:pRg st="6" end="6"/>
                                            </p:txEl>
                                          </p:spTgt>
                                        </p:tgtEl>
                                        <p:attrNameLst>
                                          <p:attrName>style.visibility</p:attrName>
                                        </p:attrNameLst>
                                      </p:cBhvr>
                                      <p:to>
                                        <p:strVal val="visible"/>
                                      </p:to>
                                    </p:set>
                                    <p:anim calcmode="lin" valueType="num">
                                      <p:cBhvr additive="base">
                                        <p:cTn id="42"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7523">
                                            <p:txEl>
                                              <p:pRg st="7" end="7"/>
                                            </p:txEl>
                                          </p:spTgt>
                                        </p:tgtEl>
                                        <p:attrNameLst>
                                          <p:attrName>style.visibility</p:attrName>
                                        </p:attrNameLst>
                                      </p:cBhvr>
                                      <p:to>
                                        <p:strVal val="visible"/>
                                      </p:to>
                                    </p:set>
                                    <p:anim calcmode="lin" valueType="num">
                                      <p:cBhvr additive="base">
                                        <p:cTn id="48"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7523">
                                            <p:txEl>
                                              <p:pRg st="8" end="8"/>
                                            </p:txEl>
                                          </p:spTgt>
                                        </p:tgtEl>
                                        <p:attrNameLst>
                                          <p:attrName>style.visibility</p:attrName>
                                        </p:attrNameLst>
                                      </p:cBhvr>
                                      <p:to>
                                        <p:strVal val="visible"/>
                                      </p:to>
                                    </p:set>
                                    <p:anim calcmode="lin" valueType="num">
                                      <p:cBhvr additive="base">
                                        <p:cTn id="54"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24">
                                            <p:txEl>
                                              <p:pRg st="0" end="0"/>
                                            </p:txEl>
                                          </p:spTgt>
                                        </p:tgtEl>
                                        <p:attrNameLst>
                                          <p:attrName>style.visibility</p:attrName>
                                        </p:attrNameLst>
                                      </p:cBhvr>
                                      <p:to>
                                        <p:strVal val="visible"/>
                                      </p:to>
                                    </p:set>
                                    <p:anim calcmode="lin" valueType="num">
                                      <p:cBhvr additive="base">
                                        <p:cTn id="59"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07524">
                                            <p:txEl>
                                              <p:pRg st="1" end="1"/>
                                            </p:txEl>
                                          </p:spTgt>
                                        </p:tgtEl>
                                        <p:attrNameLst>
                                          <p:attrName>style.visibility</p:attrName>
                                        </p:attrNameLst>
                                      </p:cBhvr>
                                      <p:to>
                                        <p:strVal val="visible"/>
                                      </p:to>
                                    </p:set>
                                    <p:anim calcmode="lin" valueType="num">
                                      <p:cBhvr additive="base">
                                        <p:cTn id="65"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24">
                                            <p:txEl>
                                              <p:pRg st="2" end="2"/>
                                            </p:txEl>
                                          </p:spTgt>
                                        </p:tgtEl>
                                        <p:attrNameLst>
                                          <p:attrName>style.visibility</p:attrName>
                                        </p:attrNameLst>
                                      </p:cBhvr>
                                      <p:to>
                                        <p:strVal val="visible"/>
                                      </p:to>
                                    </p:set>
                                    <p:anim calcmode="lin" valueType="num">
                                      <p:cBhvr additive="base">
                                        <p:cTn id="70"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107524">
                                            <p:txEl>
                                              <p:pRg st="3" end="3"/>
                                            </p:txEl>
                                          </p:spTgt>
                                        </p:tgtEl>
                                        <p:attrNameLst>
                                          <p:attrName>style.visibility</p:attrName>
                                        </p:attrNameLst>
                                      </p:cBhvr>
                                      <p:to>
                                        <p:strVal val="visible"/>
                                      </p:to>
                                    </p:set>
                                    <p:anim calcmode="lin" valueType="num">
                                      <p:cBhvr additive="base">
                                        <p:cTn id="75"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500"/>
                            </p:stCondLst>
                            <p:childTnLst>
                              <p:par>
                                <p:cTn id="78" presetID="2" presetClass="entr" presetSubtype="2" fill="hold" grpId="0" nodeType="afterEffect">
                                  <p:stCondLst>
                                    <p:cond delay="0"/>
                                  </p:stCondLst>
                                  <p:childTnLst>
                                    <p:set>
                                      <p:cBhvr>
                                        <p:cTn id="79" dur="1" fill="hold">
                                          <p:stCondLst>
                                            <p:cond delay="0"/>
                                          </p:stCondLst>
                                        </p:cTn>
                                        <p:tgtEl>
                                          <p:spTgt spid="107524">
                                            <p:txEl>
                                              <p:pRg st="4" end="4"/>
                                            </p:txEl>
                                          </p:spTgt>
                                        </p:tgtEl>
                                        <p:attrNameLst>
                                          <p:attrName>style.visibility</p:attrName>
                                        </p:attrNameLst>
                                      </p:cBhvr>
                                      <p:to>
                                        <p:strVal val="visible"/>
                                      </p:to>
                                    </p:set>
                                    <p:anim calcmode="lin" valueType="num">
                                      <p:cBhvr additive="base">
                                        <p:cTn id="80"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107524">
                                            <p:txEl>
                                              <p:pRg st="5" end="5"/>
                                            </p:txEl>
                                          </p:spTgt>
                                        </p:tgtEl>
                                        <p:attrNameLst>
                                          <p:attrName>style.visibility</p:attrName>
                                        </p:attrNameLst>
                                      </p:cBhvr>
                                      <p:to>
                                        <p:strVal val="visible"/>
                                      </p:to>
                                    </p:set>
                                    <p:anim calcmode="lin" valueType="num">
                                      <p:cBhvr additive="base">
                                        <p:cTn id="85"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2500"/>
                            </p:stCondLst>
                            <p:childTnLst>
                              <p:par>
                                <p:cTn id="88" presetID="2" presetClass="entr" presetSubtype="2" fill="hold" grpId="0" nodeType="after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30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35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107524">
                                            <p:txEl>
                                              <p:pRg st="9" end="9"/>
                                            </p:txEl>
                                          </p:spTgt>
                                        </p:tgtEl>
                                        <p:attrNameLst>
                                          <p:attrName>style.visibility</p:attrName>
                                        </p:attrNameLst>
                                      </p:cBhvr>
                                      <p:to>
                                        <p:strVal val="visible"/>
                                      </p:to>
                                    </p:set>
                                    <p:anim calcmode="lin" valueType="num">
                                      <p:cBhvr additive="base">
                                        <p:cTn id="105"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5" name="Rectangle 1"/>
            <p:cNvSpPr>
              <a:spLocks noChangeArrowheads="1"/>
            </p:cNvSpPr>
            <p:nvPr/>
          </p:nvSpPr>
          <p:spPr bwMode="auto">
            <a:xfrm rot="921667">
              <a:off x="980430" y="2075308"/>
              <a:ext cx="6964617" cy="2088198"/>
            </a:xfrm>
            <a:prstGeom prst="rect">
              <a:avLst/>
            </a:prstGeom>
            <a:solidFill>
              <a:srgbClr val="F4F2F4"/>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يجب أن نفعل؟</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719963">
            <a:off x="1296194" y="2515288"/>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خطر</a:t>
            </a:r>
            <a:endParaRPr kumimoji="0" lang="en-US" sz="115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a:extLst>
              <a:ext uri="{FF2B5EF4-FFF2-40B4-BE49-F238E27FC236}">
                <a16:creationId xmlns:a16="http://schemas.microsoft.com/office/drawing/2014/main" id="{03D7614F-494D-9794-B0CB-A1F38EA8A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BE2E93B-686C-9790-77EE-E0290620016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تجنب القادة الكذبة</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F27DF1D9-94AD-D625-DFF6-22E882D8DF1C}"/>
              </a:ext>
            </a:extLst>
          </p:cNvPr>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فأعرض عن هؤلاء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تي 3: 5ب فاندايك</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CDDAAA4-38C0-C958-E706-33D83F9B8F97}"/>
              </a:ext>
            </a:extLst>
          </p:cNvPr>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فابتعد عن هؤلاء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تي 3: 5ب المبسطة</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13624A2-40A5-DA46-D528-F5FF700115CA}"/>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الملحدين</a:t>
            </a:r>
            <a:endParaRPr lang="en-US" sz="5400" dirty="0">
              <a:effectLst>
                <a:glow rad="127000">
                  <a:schemeClr val="tx1"/>
                </a:glow>
              </a:effectLst>
              <a:ea typeface="ＭＳ Ｐゴシック" charset="0"/>
            </a:endParaRPr>
          </a:p>
        </p:txBody>
      </p:sp>
      <p:pic>
        <p:nvPicPr>
          <p:cNvPr id="406531" name="Picture 2">
            <a:extLst>
              <a:ext uri="{FF2B5EF4-FFF2-40B4-BE49-F238E27FC236}">
                <a16:creationId xmlns:a16="http://schemas.microsoft.com/office/drawing/2014/main" id="{431BAE9C-20B2-87B7-C019-76CBFB55DE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1">
            <a:extLst>
              <a:ext uri="{FF2B5EF4-FFF2-40B4-BE49-F238E27FC236}">
                <a16:creationId xmlns:a16="http://schemas.microsoft.com/office/drawing/2014/main" id="{DD0E63E2-093B-6888-9F7D-406CEDB0A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CCFA06F-840F-28A0-5E70-DE4744A6FABF}"/>
              </a:ext>
            </a:extLst>
          </p:cNvPr>
          <p:cNvSpPr>
            <a:spLocks noGrp="1" noChangeArrowheads="1"/>
          </p:cNvSpPr>
          <p:nvPr>
            <p:ph type="ctrTitle"/>
          </p:nvPr>
        </p:nvSpPr>
        <p:spPr>
          <a:xfrm>
            <a:off x="0" y="1988840"/>
            <a:ext cx="9144000" cy="967393"/>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cs typeface="ＭＳ Ｐゴシック" charset="0"/>
              </a:rPr>
              <a:t>المستقبل ملك لنا</a:t>
            </a:r>
            <a:endParaRPr lang="en-US" sz="48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1">
            <a:extLst>
              <a:ext uri="{FF2B5EF4-FFF2-40B4-BE49-F238E27FC236}">
                <a16:creationId xmlns:a16="http://schemas.microsoft.com/office/drawing/2014/main" id="{E139CE91-651B-FFD7-62FE-7E774F7C2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Picture 1">
            <a:extLst>
              <a:ext uri="{FF2B5EF4-FFF2-40B4-BE49-F238E27FC236}">
                <a16:creationId xmlns:a16="http://schemas.microsoft.com/office/drawing/2014/main" id="{D1E1965E-58D7-53C5-FABC-7CB14D96A89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37818D88-1779-C698-FBDF-545D13180495}"/>
              </a:ext>
            </a:extLst>
          </p:cNvPr>
          <p:cNvSpPr>
            <a:spLocks noGrp="1" noChangeArrowheads="1"/>
          </p:cNvSpPr>
          <p:nvPr>
            <p:ph type="ctrTitle"/>
          </p:nvPr>
        </p:nvSpPr>
        <p:spPr>
          <a:xfrm>
            <a:off x="107504" y="116632"/>
            <a:ext cx="690222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defTabSz="457200">
              <a:defRPr/>
            </a:pPr>
            <a:r>
              <a:rPr lang="ar-SA" sz="4000" kern="1200" dirty="0">
                <a:solidFill>
                  <a:srgbClr val="FFFFFF"/>
                </a:solidFill>
                <a:effectLst>
                  <a:glow rad="127000">
                    <a:srgbClr val="000000"/>
                  </a:glow>
                </a:effectLst>
                <a:ea typeface="ＭＳ Ｐゴシック" charset="0"/>
              </a:rPr>
              <a:t>6 فإنه من هؤلاء هم الذين يدخلون البيوت، ويسبون نسيات محملات خطايا، منساقات بشهوات مختلفة.</a:t>
            </a:r>
            <a:br>
              <a:rPr lang="ar-SA" sz="4000" kern="1200" dirty="0">
                <a:solidFill>
                  <a:srgbClr val="FFFFFF"/>
                </a:solidFill>
                <a:effectLst>
                  <a:glow rad="127000">
                    <a:srgbClr val="000000"/>
                  </a:glow>
                </a:effectLst>
                <a:ea typeface="ＭＳ Ｐゴシック" charset="0"/>
              </a:rPr>
            </a:br>
            <a:r>
              <a:rPr lang="ar-SA" sz="4000" kern="1200" dirty="0">
                <a:solidFill>
                  <a:srgbClr val="FFFFFF"/>
                </a:solidFill>
                <a:effectLst>
                  <a:glow rad="127000">
                    <a:srgbClr val="000000"/>
                  </a:glow>
                </a:effectLst>
                <a:ea typeface="ＭＳ Ｐゴシック" charset="0"/>
              </a:rPr>
              <a:t>7 يتعلمن في كل حين، ولا يستطعن أن يقبلن إلى معرفة الحق أبدا</a:t>
            </a:r>
            <a:r>
              <a:rPr lang="ar-JO" sz="4000" kern="1200" dirty="0">
                <a:solidFill>
                  <a:srgbClr val="FFFFFF"/>
                </a:solidFill>
                <a:effectLst>
                  <a:glow rad="127000">
                    <a:srgbClr val="000000"/>
                  </a:glow>
                </a:effectLst>
                <a:ea typeface="ＭＳ Ｐゴシック" charset="0"/>
              </a:rPr>
              <a:t>ً</a:t>
            </a:r>
            <a:r>
              <a:rPr lang="ar-SA" sz="4000" kern="1200" dirty="0">
                <a:solidFill>
                  <a:srgbClr val="FFFFFF"/>
                </a:solidFill>
                <a:effectLst>
                  <a:glow rad="127000">
                    <a:srgbClr val="000000"/>
                  </a:glow>
                </a:effectLst>
                <a:ea typeface="ＭＳ Ｐゴシック" charset="0"/>
              </a:rPr>
              <a:t>.</a:t>
            </a:r>
            <a:br>
              <a:rPr lang="en-US" sz="4000" kern="1200" dirty="0">
                <a:solidFill>
                  <a:srgbClr val="FFFFFF"/>
                </a:solidFill>
                <a:effectLst>
                  <a:glow rad="127000">
                    <a:srgbClr val="000000"/>
                  </a:glow>
                </a:effectLst>
                <a:ea typeface="ＭＳ Ｐゴシック" charset="0"/>
              </a:rPr>
            </a:br>
            <a:r>
              <a:rPr lang="ar-JO" sz="4000" kern="1200" dirty="0">
                <a:solidFill>
                  <a:srgbClr val="FFFFFF"/>
                </a:solidFill>
                <a:effectLst>
                  <a:glow rad="127000">
                    <a:srgbClr val="000000"/>
                  </a:glow>
                </a:effectLst>
                <a:ea typeface="ＭＳ Ｐゴシック" charset="0"/>
              </a:rPr>
              <a:t>(2 تي 3: 6-7)</a:t>
            </a:r>
            <a:endParaRPr lang="en-US" sz="4000" kern="1200" dirty="0">
              <a:solidFill>
                <a:srgbClr val="FFFFFF"/>
              </a:solidFill>
              <a:effectLst>
                <a:glow rad="127000">
                  <a:srgbClr val="000000"/>
                </a:glow>
              </a:effectLst>
              <a:ea typeface="ＭＳ Ｐゴシック"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Picture 1">
            <a:extLst>
              <a:ext uri="{FF2B5EF4-FFF2-40B4-BE49-F238E27FC236}">
                <a16:creationId xmlns:a16="http://schemas.microsoft.com/office/drawing/2014/main" id="{2C24A99F-6EC6-96AF-A033-FD52570D7030}"/>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0DA0BCB4-EF05-2AF2-5A32-9BD6CEE658AD}"/>
              </a:ext>
            </a:extLst>
          </p:cNvPr>
          <p:cNvSpPr>
            <a:spLocks noGrp="1" noChangeArrowheads="1"/>
          </p:cNvSpPr>
          <p:nvPr>
            <p:ph type="ctrTitle"/>
          </p:nvPr>
        </p:nvSpPr>
        <p:spPr>
          <a:xfrm>
            <a:off x="3365500" y="115888"/>
            <a:ext cx="5778500" cy="6570662"/>
          </a:xfrm>
          <a:effectLst>
            <a:outerShdw blurRad="63500" dist="35921" dir="2700000" algn="ctr" rotWithShape="0">
              <a:schemeClr val="tx2">
                <a:alpha val="74998"/>
              </a:schemeClr>
            </a:outerShdw>
          </a:effectLst>
        </p:spPr>
        <p:txBody>
          <a:bodyPr anchor="t"/>
          <a:lstStyle/>
          <a:p>
            <a:pPr rtl="1">
              <a:defRPr/>
            </a:pPr>
            <a:r>
              <a:rPr lang="ar-JO" sz="3600" dirty="0">
                <a:ea typeface="ＭＳ Ｐゴシック" pitchFamily="-108" charset="-128"/>
              </a:rPr>
              <a:t>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a:t>
            </a:r>
            <a:br>
              <a:rPr lang="en-US" sz="3600" dirty="0">
                <a:ea typeface="ＭＳ Ｐゴシック" pitchFamily="-108" charset="-128"/>
              </a:rPr>
            </a:br>
            <a:r>
              <a:rPr lang="ar-JO" sz="3600" dirty="0">
                <a:ea typeface="ＭＳ Ｐゴシック" pitchFamily="-108" charset="-128"/>
              </a:rPr>
              <a:t>(3: 8-9)</a:t>
            </a:r>
            <a:endParaRPr lang="en-US" sz="3600" dirty="0">
              <a:ea typeface="ＭＳ Ｐゴシック" pitchFamily="-108" charset="-128"/>
            </a:endParaRPr>
          </a:p>
        </p:txBody>
      </p:sp>
      <p:pic>
        <p:nvPicPr>
          <p:cNvPr id="409604" name="Picture 1">
            <a:extLst>
              <a:ext uri="{FF2B5EF4-FFF2-40B4-BE49-F238E27FC236}">
                <a16:creationId xmlns:a16="http://schemas.microsoft.com/office/drawing/2014/main" id="{85DB79CA-FBF3-7190-35FA-FE98D5F7B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7" y="1582738"/>
            <a:ext cx="346233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Picture 1">
            <a:extLst>
              <a:ext uri="{FF2B5EF4-FFF2-40B4-BE49-F238E27FC236}">
                <a16:creationId xmlns:a16="http://schemas.microsoft.com/office/drawing/2014/main" id="{6A97C6D0-F2D6-B240-331C-6EC05BB8612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10627" name="Group 4">
            <a:extLst>
              <a:ext uri="{FF2B5EF4-FFF2-40B4-BE49-F238E27FC236}">
                <a16:creationId xmlns:a16="http://schemas.microsoft.com/office/drawing/2014/main" id="{6C7D54EF-E593-FBA1-1D48-60C53455FD76}"/>
              </a:ext>
            </a:extLst>
          </p:cNvPr>
          <p:cNvGrpSpPr>
            <a:grpSpLocks/>
          </p:cNvGrpSpPr>
          <p:nvPr/>
        </p:nvGrpSpPr>
        <p:grpSpPr bwMode="auto">
          <a:xfrm>
            <a:off x="0" y="0"/>
            <a:ext cx="4306888" cy="6856413"/>
            <a:chOff x="0" y="0"/>
            <a:chExt cx="4306494" cy="6856110"/>
          </a:xfrm>
        </p:grpSpPr>
        <p:pic>
          <p:nvPicPr>
            <p:cNvPr id="410630" name="Picture 2">
              <a:extLst>
                <a:ext uri="{FF2B5EF4-FFF2-40B4-BE49-F238E27FC236}">
                  <a16:creationId xmlns:a16="http://schemas.microsoft.com/office/drawing/2014/main" id="{EB7D2B22-5321-0054-BA14-3B59B27A3C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CE7AD4-EFDC-CA1D-4347-FEC141340C1B}"/>
                </a:ext>
              </a:extLst>
            </p:cNvPr>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S PGothic" panose="020B0600070205080204" pitchFamily="34" charset="-128"/>
                <a:cs typeface="+mn-cs"/>
              </a:endParaRPr>
            </a:p>
          </p:txBody>
        </p:sp>
      </p:grpSp>
      <p:sp>
        <p:nvSpPr>
          <p:cNvPr id="410628" name="Rectangle 2">
            <a:extLst>
              <a:ext uri="{FF2B5EF4-FFF2-40B4-BE49-F238E27FC236}">
                <a16:creationId xmlns:a16="http://schemas.microsoft.com/office/drawing/2014/main" id="{B7EBE41A-E50D-2EF9-682B-402BE3913A16}"/>
              </a:ext>
            </a:extLst>
          </p:cNvPr>
          <p:cNvSpPr>
            <a:spLocks noGrp="1" noChangeArrowheads="1"/>
          </p:cNvSpPr>
          <p:nvPr>
            <p:ph type="ctrTitle"/>
          </p:nvPr>
        </p:nvSpPr>
        <p:spPr>
          <a:xfrm>
            <a:off x="0" y="5095875"/>
            <a:ext cx="4384675" cy="1760538"/>
          </a:xfrm>
        </p:spPr>
        <p:txBody>
          <a:bodyPr/>
          <a:lstStyle/>
          <a:p>
            <a:r>
              <a:rPr lang="ar-JO" altLang="en-US" sz="3200" dirty="0"/>
              <a:t>شكراً لك على                  عدم تشويش عقلك</a:t>
            </a:r>
            <a:endParaRPr lang="en-US" altLang="en-US" sz="3200" dirty="0"/>
          </a:p>
        </p:txBody>
      </p:sp>
      <p:sp>
        <p:nvSpPr>
          <p:cNvPr id="410629" name="Rectangle 2">
            <a:extLst>
              <a:ext uri="{FF2B5EF4-FFF2-40B4-BE49-F238E27FC236}">
                <a16:creationId xmlns:a16="http://schemas.microsoft.com/office/drawing/2014/main" id="{4269E599-96E2-1F91-F898-AFB2817E5C77}"/>
              </a:ext>
            </a:extLst>
          </p:cNvPr>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يتم الكشف عن قيمنا من خلال ما نعتبره قمامة.    يريد الله منا اليوم أن نستثمر طاقاتنا في جهود تدوم.</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a:extLst>
              <a:ext uri="{FF2B5EF4-FFF2-40B4-BE49-F238E27FC236}">
                <a16:creationId xmlns:a16="http://schemas.microsoft.com/office/drawing/2014/main" id="{7E5A1545-C47F-B994-3861-B929137A5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AE3BDF3-301E-95B4-B55E-2C505F3354B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cs typeface="ＭＳ Ｐゴシック" charset="0"/>
              </a:rPr>
            </a:br>
            <a:r>
              <a:rPr lang="ar-JO" sz="5400" dirty="0">
                <a:solidFill>
                  <a:srgbClr val="FFFF00"/>
                </a:solidFill>
                <a:effectLst>
                  <a:glow rad="127000">
                    <a:schemeClr val="tx1"/>
                  </a:glow>
                </a:effectLst>
                <a:ea typeface="ＭＳ Ｐゴシック" charset="0"/>
                <a:cs typeface="ＭＳ Ｐゴシック" charset="0"/>
              </a:rPr>
              <a:t>تجنب</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المعلمين</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الكذبة</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(3: 1-9)</a:t>
            </a:r>
            <a:endParaRPr lang="en-US" sz="5400" dirty="0">
              <a:effectLst>
                <a:glow rad="127000">
                  <a:schemeClr val="tx1"/>
                </a:glow>
              </a:effectLst>
              <a:ea typeface="ＭＳ Ｐゴシック" charset="0"/>
              <a:cs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1">
            <a:extLst>
              <a:ext uri="{FF2B5EF4-FFF2-40B4-BE49-F238E27FC236}">
                <a16:creationId xmlns:a16="http://schemas.microsoft.com/office/drawing/2014/main" id="{8905AB47-E553-5AE6-A0FE-AEE248BA6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1FE5EE2-5D99-5AEF-C3A5-4A6EC23E2DAC}"/>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cs typeface="ＭＳ Ｐゴシック" charset="0"/>
              </a:rPr>
              <a:t>اقبل</a:t>
            </a:r>
            <a:r>
              <a:rPr lang="ar-JO" sz="5400" dirty="0">
                <a:effectLst>
                  <a:glow rad="127000">
                    <a:schemeClr val="tx1"/>
                  </a:glow>
                </a:effectLst>
                <a:ea typeface="ＭＳ Ｐゴシック" charset="0"/>
                <a:cs typeface="ＭＳ Ｐゴシック" charset="0"/>
              </a:rPr>
              <a:t> الحق (3: 10-17)</a:t>
            </a:r>
            <a:r>
              <a:rPr lang="en-US" sz="5400" dirty="0">
                <a:effectLst>
                  <a:glow rad="127000">
                    <a:schemeClr val="tx1"/>
                  </a:glow>
                </a:effectLst>
                <a:ea typeface="ＭＳ Ｐゴシック" charset="0"/>
                <a:cs typeface="ＭＳ Ｐゴシック" charset="0"/>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a:extLst>
              <a:ext uri="{FF2B5EF4-FFF2-40B4-BE49-F238E27FC236}">
                <a16:creationId xmlns:a16="http://schemas.microsoft.com/office/drawing/2014/main" id="{6631730D-2362-1187-CF62-30CB30EF9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5CCD50E-F082-4F3A-5E48-19E1ED979A4A}"/>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cs typeface="ＭＳ Ｐゴシック" charset="0"/>
              </a:rPr>
              <a:t>أ. اتبع </a:t>
            </a:r>
            <a:r>
              <a:rPr lang="ar-JO" sz="4000" dirty="0">
                <a:solidFill>
                  <a:srgbClr val="FFFF00"/>
                </a:solidFill>
                <a:effectLst>
                  <a:glow rad="127000">
                    <a:schemeClr val="tx1"/>
                  </a:glow>
                </a:effectLst>
                <a:ea typeface="ＭＳ Ｐゴシック" charset="0"/>
                <a:cs typeface="ＭＳ Ｐゴシック" charset="0"/>
              </a:rPr>
              <a:t>خدام</a:t>
            </a:r>
            <a:r>
              <a:rPr lang="ar-JO" sz="4000" dirty="0">
                <a:effectLst>
                  <a:glow rad="127000">
                    <a:schemeClr val="tx1"/>
                  </a:glow>
                </a:effectLst>
                <a:ea typeface="ＭＳ Ｐゴシック" charset="0"/>
                <a:cs typeface="ＭＳ Ｐゴシック" charset="0"/>
              </a:rPr>
              <a:t> الله (3: 10-13)</a:t>
            </a:r>
            <a:endParaRPr lang="en-US" sz="4000" dirty="0">
              <a:effectLst>
                <a:glow rad="127000">
                  <a:schemeClr val="tx1"/>
                </a:glow>
              </a:effectLst>
              <a:ea typeface="ＭＳ Ｐゴシック" charset="0"/>
              <a:cs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1">
            <a:extLst>
              <a:ext uri="{FF2B5EF4-FFF2-40B4-BE49-F238E27FC236}">
                <a16:creationId xmlns:a16="http://schemas.microsoft.com/office/drawing/2014/main" id="{ECCAD0B6-18A3-8A89-3B7C-9DC627937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Picture 1">
            <a:extLst>
              <a:ext uri="{FF2B5EF4-FFF2-40B4-BE49-F238E27FC236}">
                <a16:creationId xmlns:a16="http://schemas.microsoft.com/office/drawing/2014/main" id="{9606A7DC-7665-C4B2-4DC8-6482332CE8D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91DF74DD-30A7-6B4E-509B-E046E0DAAC27}"/>
              </a:ext>
            </a:extLst>
          </p:cNvPr>
          <p:cNvSpPr>
            <a:spLocks noGrp="1" noChangeArrowheads="1"/>
          </p:cNvSpPr>
          <p:nvPr>
            <p:ph type="ctrTitle"/>
          </p:nvPr>
        </p:nvSpPr>
        <p:spPr>
          <a:xfrm>
            <a:off x="27119" y="20181"/>
            <a:ext cx="9036496" cy="53006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200" baseline="30000" dirty="0">
                <a:ea typeface="ＭＳ Ｐゴシック" pitchFamily="-108" charset="-128"/>
              </a:rPr>
              <a:t>10</a:t>
            </a:r>
            <a:r>
              <a:rPr lang="ar-SA" sz="3200" dirty="0">
                <a:ea typeface="ＭＳ Ｐゴシック" pitchFamily="-108" charset="-128"/>
              </a:rPr>
              <a:t>وَأَمَّا أَنْتَ فَقَدْ تَبِعْتَ تَعْلِيمِي، وَسِيرَتِي، وَقَصْدِي، وَإِيمَانِي، وَأَنَاتِي، وَمَحَبَّتِي، وَصَبْرِي، </a:t>
            </a:r>
            <a:r>
              <a:rPr lang="ar-SA" sz="3200" baseline="30000" dirty="0">
                <a:ea typeface="ＭＳ Ｐゴシック" pitchFamily="-108" charset="-128"/>
              </a:rPr>
              <a:t>11</a:t>
            </a:r>
            <a:r>
              <a:rPr lang="ar-SA" sz="3200" dirty="0">
                <a:ea typeface="ＭＳ Ｐゴシック" pitchFamily="-108" charset="-128"/>
              </a:rPr>
              <a:t>وَاضْطِهَادَاتِي، وَآلاَمِي، مِثْلَ مَا أَصَابَنِي فِي أَنْطَاكِيَةَ وَإِيقُونِيَّةَ وَلِسْتِرَةَ. أَيَّةَ اضْطِهَادَاتٍ احْتَمَلْتُ! وَمِنَ الْجَمِيعِ أَنْقَذَنِي الرَّبُّ. </a:t>
            </a:r>
            <a:r>
              <a:rPr lang="ar-JO" sz="3200" dirty="0">
                <a:ea typeface="ＭＳ Ｐゴシック" pitchFamily="-108" charset="-128"/>
              </a:rPr>
              <a:t>(3 : 10-11)</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a:extLst>
              <a:ext uri="{FF2B5EF4-FFF2-40B4-BE49-F238E27FC236}">
                <a16:creationId xmlns:a16="http://schemas.microsoft.com/office/drawing/2014/main" id="{373F90E8-F971-E502-0C48-200BFE230F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4B6ED19-5248-4916-7FCC-5755027C64A8}"/>
              </a:ext>
            </a:extLst>
          </p:cNvPr>
          <p:cNvSpPr>
            <a:spLocks noGrp="1" noChangeArrowheads="1"/>
          </p:cNvSpPr>
          <p:nvPr>
            <p:ph type="ctrTitle"/>
          </p:nvPr>
        </p:nvSpPr>
        <p:spPr>
          <a:xfrm>
            <a:off x="0" y="16075"/>
            <a:ext cx="9144000" cy="166082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توقع أن تتألم بسبب التقوى كما حدث مع بولس (2 تيموثاوس 3: 12)</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Picture 1">
            <a:extLst>
              <a:ext uri="{FF2B5EF4-FFF2-40B4-BE49-F238E27FC236}">
                <a16:creationId xmlns:a16="http://schemas.microsoft.com/office/drawing/2014/main" id="{3796D277-4238-9FA6-85EE-61AEA6F179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A6C891B5-3A97-5CCF-3C2A-894B38BF8FAC}"/>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600" baseline="30000" dirty="0">
                <a:ea typeface="ＭＳ Ｐゴシック" pitchFamily="-108" charset="-128"/>
              </a:rPr>
              <a:t>12</a:t>
            </a:r>
            <a:r>
              <a:rPr lang="ar-SA" sz="3600" dirty="0">
                <a:ea typeface="ＭＳ Ｐゴシック" pitchFamily="-108" charset="-128"/>
              </a:rPr>
              <a:t>وَجَمِيعُ الَّذِينَ يُرِيدُونَ أَنْ يَعِيشُوا بِالتَّقْوَى فِي الْمَسِيحِ يَسُوعَ يُضْطَهَدُونَ. </a:t>
            </a:r>
            <a:r>
              <a:rPr lang="ar-SA" sz="3600" baseline="30000" dirty="0">
                <a:ea typeface="ＭＳ Ｐゴシック" pitchFamily="-108" charset="-128"/>
              </a:rPr>
              <a:t>13</a:t>
            </a:r>
            <a:r>
              <a:rPr lang="ar-SA" sz="3600" dirty="0">
                <a:ea typeface="ＭＳ Ｐゴシック" pitchFamily="-108" charset="-128"/>
              </a:rPr>
              <a:t>وَلكِنَّ النَّاسَ الأَشْرَارَ الْمُزَوِّرِينَ سَيَتَقَدَّمُونَ إِلَى أَرْدَأَ، مُضِلِّينَ وَمُضَلِّينَ.</a:t>
            </a:r>
            <a:r>
              <a:rPr lang="ar-JO" sz="3600" dirty="0">
                <a:ea typeface="ＭＳ Ｐゴシック" pitchFamily="-108" charset="-128"/>
              </a:rPr>
              <a:t> (2 تي 3: 12-13)</a:t>
            </a:r>
            <a:endParaRPr lang="en-US" sz="3600" dirty="0">
              <a:effectLst>
                <a:glow rad="127000">
                  <a:schemeClr val="tx1"/>
                </a:glow>
              </a:effectLst>
              <a:ea typeface="ＭＳ Ｐゴシック" charset="0"/>
              <a:cs typeface="ＭＳ Ｐゴシック" charset="0"/>
            </a:endParaRPr>
          </a:p>
        </p:txBody>
      </p:sp>
      <p:pic>
        <p:nvPicPr>
          <p:cNvPr id="423940" name="Picture 1">
            <a:extLst>
              <a:ext uri="{FF2B5EF4-FFF2-40B4-BE49-F238E27FC236}">
                <a16:creationId xmlns:a16="http://schemas.microsoft.com/office/drawing/2014/main" id="{A781224E-F403-AA6B-FF52-700183A74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Picture 1">
            <a:extLst>
              <a:ext uri="{FF2B5EF4-FFF2-40B4-BE49-F238E27FC236}">
                <a16:creationId xmlns:a16="http://schemas.microsoft.com/office/drawing/2014/main" id="{68595607-3FDD-FE7D-2A35-2673FAA0B6E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8D4524AB-1FC5-E714-518A-D70532A43515}"/>
              </a:ext>
            </a:extLst>
          </p:cNvPr>
          <p:cNvSpPr>
            <a:spLocks noGrp="1" noChangeArrowheads="1"/>
          </p:cNvSpPr>
          <p:nvPr>
            <p:ph type="ctrTitle"/>
          </p:nvPr>
        </p:nvSpPr>
        <p:spPr>
          <a:xfrm>
            <a:off x="59273" y="116632"/>
            <a:ext cx="9036496" cy="213386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600" baseline="30000" dirty="0">
                <a:ea typeface="ＭＳ Ｐゴシック" pitchFamily="-108" charset="-128"/>
              </a:rPr>
              <a:t>12</a:t>
            </a:r>
            <a:r>
              <a:rPr lang="ar-SA" sz="3600" dirty="0">
                <a:ea typeface="ＭＳ Ｐゴシック" pitchFamily="-108" charset="-128"/>
              </a:rPr>
              <a:t>وَجَمِيعُ الَّذِينَ يُرِيدُونَ أَنْ يَعِيشُوا بِالتَّقْوَى فِي الْمَسِيحِ يَسُوعَ يُضْطَهَدُونَ</a:t>
            </a:r>
            <a:r>
              <a:rPr lang="ar-JO" sz="3600" dirty="0">
                <a:ea typeface="ＭＳ Ｐゴシック" pitchFamily="-108" charset="-128"/>
              </a:rPr>
              <a:t> (2 تي 3: 12)</a:t>
            </a:r>
            <a:endParaRPr lang="en-US" sz="3600" dirty="0">
              <a:effectLst>
                <a:glow rad="127000">
                  <a:schemeClr val="tx1"/>
                </a:glow>
              </a:effectLst>
              <a:ea typeface="ＭＳ Ｐゴシック" charset="0"/>
              <a:cs typeface="ＭＳ Ｐゴシック" charset="0"/>
            </a:endParaRPr>
          </a:p>
        </p:txBody>
      </p:sp>
      <p:pic>
        <p:nvPicPr>
          <p:cNvPr id="424964" name="Picture 4">
            <a:extLst>
              <a:ext uri="{FF2B5EF4-FFF2-40B4-BE49-F238E27FC236}">
                <a16:creationId xmlns:a16="http://schemas.microsoft.com/office/drawing/2014/main" id="{EB7C1480-35A7-9CB1-B62C-3F2016700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a:extLst>
              <a:ext uri="{FF2B5EF4-FFF2-40B4-BE49-F238E27FC236}">
                <a16:creationId xmlns:a16="http://schemas.microsoft.com/office/drawing/2014/main" id="{9C791DC9-563E-0ED5-DEA5-AB8A5D922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7F56E1F-0E3A-5AD7-1123-8A4B580A3F1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سنغافورة في المستقبل</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6B234B6-25CA-F921-42A8-85A714C9575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اضطهاد الأطفال</a:t>
            </a:r>
            <a:endParaRPr lang="en-US" sz="4800" dirty="0">
              <a:effectLst>
                <a:glow rad="127000">
                  <a:schemeClr val="tx1"/>
                </a:glow>
              </a:effectLst>
              <a:ea typeface="ＭＳ Ｐゴシック" charset="0"/>
            </a:endParaRPr>
          </a:p>
        </p:txBody>
      </p:sp>
      <p:pic>
        <p:nvPicPr>
          <p:cNvPr id="425987" name="Picture 1">
            <a:extLst>
              <a:ext uri="{FF2B5EF4-FFF2-40B4-BE49-F238E27FC236}">
                <a16:creationId xmlns:a16="http://schemas.microsoft.com/office/drawing/2014/main" id="{556B58B4-30DA-E23A-6E92-B6D622AB2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Picture 1">
            <a:extLst>
              <a:ext uri="{FF2B5EF4-FFF2-40B4-BE49-F238E27FC236}">
                <a16:creationId xmlns:a16="http://schemas.microsoft.com/office/drawing/2014/main" id="{0F16C8E4-4B16-8C2B-C146-ED99A3730C66}"/>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4E7998C2-1DD4-7414-F8BC-AA2609D19713}"/>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600" dirty="0"/>
              <a:t>٢ تيموثاوس ٣ : ١٣</a:t>
            </a:r>
            <a:br>
              <a:rPr lang="ar-SA" sz="3600" dirty="0"/>
            </a:br>
            <a:r>
              <a:rPr lang="ar-SA" dirty="0"/>
              <a:t>وَلَكِنَّ النَّاسَ الأَشْرَارَ الْمُزَوِّرِينَ سَيَتَقَدَّمُونَ إِلَى أَرْدَأَ، مُضِلِّينَ وَمُضَلِّينَ.</a:t>
            </a:r>
            <a:r>
              <a:rPr lang="ar-SA" sz="3600" dirty="0"/>
              <a:t> </a:t>
            </a:r>
          </a:p>
        </p:txBody>
      </p:sp>
      <p:pic>
        <p:nvPicPr>
          <p:cNvPr id="427012" name="Picture 2">
            <a:extLst>
              <a:ext uri="{FF2B5EF4-FFF2-40B4-BE49-F238E27FC236}">
                <a16:creationId xmlns:a16="http://schemas.microsoft.com/office/drawing/2014/main" id="{3844DA14-BAA8-BCAF-D2E3-D540C90F1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43D71EA-F1B1-733D-7A3B-21B528DFFABF}"/>
              </a:ext>
            </a:extLst>
          </p:cNvPr>
          <p:cNvSpPr>
            <a:spLocks noGrp="1" noChangeArrowheads="1"/>
          </p:cNvSpPr>
          <p:nvPr>
            <p:ph type="ctrTitle"/>
          </p:nvPr>
        </p:nvSpPr>
        <p:spPr>
          <a:xfrm>
            <a:off x="0" y="160750"/>
            <a:ext cx="9144000" cy="182157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كيف نقبل الحق بدلاً من الكذب ؟</a:t>
            </a:r>
            <a:endParaRPr lang="en-US" sz="54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5672F9F0-3E92-8645-5915-78FA5C4EBED8}"/>
              </a:ext>
            </a:extLst>
          </p:cNvPr>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rPr>
              <a:t>الحق</a:t>
            </a:r>
            <a:endParaRPr kumimoji="0" lang="en-US"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endParaRPr>
          </a:p>
        </p:txBody>
      </p:sp>
      <p:sp>
        <p:nvSpPr>
          <p:cNvPr id="5" name="Rectangle 2">
            <a:extLst>
              <a:ext uri="{FF2B5EF4-FFF2-40B4-BE49-F238E27FC236}">
                <a16:creationId xmlns:a16="http://schemas.microsoft.com/office/drawing/2014/main" id="{E313E263-A1CE-E14F-F48E-E12AFC4607B5}"/>
              </a:ext>
            </a:extLst>
          </p:cNvPr>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rPr>
              <a:t>الأكاذيب</a:t>
            </a:r>
            <a:endParaRPr kumimoji="0" lang="en-US" sz="11500" b="1" i="0" u="none" strike="noStrike" kern="1200" cap="none" spc="0" normalizeH="0" baseline="0" noProof="0" dirty="0">
              <a:ln>
                <a:noFill/>
              </a:ln>
              <a:solidFill>
                <a:srgbClr val="FFFFFF"/>
              </a:solidFill>
              <a:effectLst>
                <a:glow rad="127000">
                  <a:srgbClr val="000000"/>
                </a:glow>
              </a:effectLst>
              <a:uLnTx/>
              <a:uFillTx/>
              <a:latin typeface="Chalkduster"/>
              <a:ea typeface="ＭＳ Ｐゴシック" charset="0"/>
              <a:cs typeface="Chalkduster"/>
            </a:endParaRPr>
          </a:p>
        </p:txBody>
      </p:sp>
      <p:sp>
        <p:nvSpPr>
          <p:cNvPr id="3" name="Freeform 2">
            <a:extLst>
              <a:ext uri="{FF2B5EF4-FFF2-40B4-BE49-F238E27FC236}">
                <a16:creationId xmlns:a16="http://schemas.microsoft.com/office/drawing/2014/main" id="{C5E51580-D034-F59B-4191-F0C96C9CC88E}"/>
              </a:ext>
            </a:extLst>
          </p:cNvPr>
          <p:cNvSpPr>
            <a:spLocks noChangeArrowheads="1"/>
          </p:cNvSpPr>
          <p:nvPr/>
        </p:nvSpPr>
        <p:spPr bwMode="auto">
          <a:xfrm>
            <a:off x="1768475" y="4484688"/>
            <a:ext cx="4614863" cy="463846"/>
          </a:xfrm>
          <a:custGeom>
            <a:avLst/>
            <a:gdLst>
              <a:gd name="T0" fmla="*/ 0 w 3665639"/>
              <a:gd name="T1" fmla="*/ 0 h 2395176"/>
              <a:gd name="T2" fmla="*/ 513290 w 3665639"/>
              <a:gd name="T3" fmla="*/ 48246 h 2395176"/>
              <a:gd name="T4" fmla="*/ 802016 w 3665639"/>
              <a:gd name="T5" fmla="*/ 80411 h 2395176"/>
              <a:gd name="T6" fmla="*/ 1636112 w 3665639"/>
              <a:gd name="T7" fmla="*/ 112576 h 2395176"/>
              <a:gd name="T8" fmla="*/ 1892757 w 3665639"/>
              <a:gd name="T9" fmla="*/ 160822 h 2395176"/>
              <a:gd name="T10" fmla="*/ 2117321 w 3665639"/>
              <a:gd name="T11" fmla="*/ 192987 h 2395176"/>
              <a:gd name="T12" fmla="*/ 2277723 w 3665639"/>
              <a:gd name="T13" fmla="*/ 241233 h 2395176"/>
              <a:gd name="T14" fmla="*/ 2726851 w 3665639"/>
              <a:gd name="T15" fmla="*/ 466385 h 2395176"/>
              <a:gd name="T16" fmla="*/ 2855176 w 3665639"/>
              <a:gd name="T17" fmla="*/ 530715 h 2395176"/>
              <a:gd name="T18" fmla="*/ 3111818 w 3665639"/>
              <a:gd name="T19" fmla="*/ 611126 h 2395176"/>
              <a:gd name="T20" fmla="*/ 3240140 w 3665639"/>
              <a:gd name="T21" fmla="*/ 627208 h 2395176"/>
              <a:gd name="T22" fmla="*/ 3689269 w 3665639"/>
              <a:gd name="T23" fmla="*/ 659372 h 2395176"/>
              <a:gd name="T24" fmla="*/ 3785511 w 3665639"/>
              <a:gd name="T25" fmla="*/ 675456 h 2395176"/>
              <a:gd name="T26" fmla="*/ 3977995 w 3665639"/>
              <a:gd name="T27" fmla="*/ 739783 h 2395176"/>
              <a:gd name="T28" fmla="*/ 4042156 w 3665639"/>
              <a:gd name="T29" fmla="*/ 788032 h 2395176"/>
              <a:gd name="T30" fmla="*/ 4170478 w 3665639"/>
              <a:gd name="T31" fmla="*/ 852359 h 2395176"/>
              <a:gd name="T32" fmla="*/ 4234639 w 3665639"/>
              <a:gd name="T33" fmla="*/ 948854 h 2395176"/>
              <a:gd name="T34" fmla="*/ 4298801 w 3665639"/>
              <a:gd name="T35" fmla="*/ 997100 h 2395176"/>
              <a:gd name="T36" fmla="*/ 4330884 w 3665639"/>
              <a:gd name="T37" fmla="*/ 1045346 h 2395176"/>
              <a:gd name="T38" fmla="*/ 4362962 w 3665639"/>
              <a:gd name="T39" fmla="*/ 1109677 h 2395176"/>
              <a:gd name="T40" fmla="*/ 4523362 w 3665639"/>
              <a:gd name="T41" fmla="*/ 1174007 h 2395176"/>
              <a:gd name="T42" fmla="*/ 4715846 w 3665639"/>
              <a:gd name="T43" fmla="*/ 1286583 h 2395176"/>
              <a:gd name="T44" fmla="*/ 4844171 w 3665639"/>
              <a:gd name="T45" fmla="*/ 1334829 h 2395176"/>
              <a:gd name="T46" fmla="*/ 5389535 w 3665639"/>
              <a:gd name="T47" fmla="*/ 1350911 h 2395176"/>
              <a:gd name="T48" fmla="*/ 5614102 w 3665639"/>
              <a:gd name="T49" fmla="*/ 1415240 h 2395176"/>
              <a:gd name="T50" fmla="*/ 5774507 w 3665639"/>
              <a:gd name="T51" fmla="*/ 1463486 h 2395176"/>
              <a:gd name="T52" fmla="*/ 6255719 w 3665639"/>
              <a:gd name="T53" fmla="*/ 1720803 h 2395176"/>
              <a:gd name="T54" fmla="*/ 6384037 w 3665639"/>
              <a:gd name="T55" fmla="*/ 1785133 h 2395176"/>
              <a:gd name="T56" fmla="*/ 6512359 w 3665639"/>
              <a:gd name="T57" fmla="*/ 1865544 h 2395176"/>
              <a:gd name="T58" fmla="*/ 6704838 w 3665639"/>
              <a:gd name="T59" fmla="*/ 1962036 h 2395176"/>
              <a:gd name="T60" fmla="*/ 6897326 w 3665639"/>
              <a:gd name="T61" fmla="*/ 2090696 h 2395176"/>
              <a:gd name="T62" fmla="*/ 6961488 w 3665639"/>
              <a:gd name="T63" fmla="*/ 2171105 h 2395176"/>
              <a:gd name="T64" fmla="*/ 7057727 w 3665639"/>
              <a:gd name="T65" fmla="*/ 2203272 h 2395176"/>
              <a:gd name="T66" fmla="*/ 7121888 w 3665639"/>
              <a:gd name="T67" fmla="*/ 2251515 h 2395176"/>
              <a:gd name="T68" fmla="*/ 7250211 w 3665639"/>
              <a:gd name="T69" fmla="*/ 2364094 h 2395176"/>
              <a:gd name="T70" fmla="*/ 7314372 w 3665639"/>
              <a:gd name="T71" fmla="*/ 2396257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7" name="Freeform 6">
            <a:extLst>
              <a:ext uri="{FF2B5EF4-FFF2-40B4-BE49-F238E27FC236}">
                <a16:creationId xmlns:a16="http://schemas.microsoft.com/office/drawing/2014/main" id="{66ADBD70-61BF-390B-EA0B-519C261F0F3C}"/>
              </a:ext>
            </a:extLst>
          </p:cNvPr>
          <p:cNvSpPr>
            <a:spLocks noChangeArrowheads="1"/>
          </p:cNvSpPr>
          <p:nvPr/>
        </p:nvSpPr>
        <p:spPr bwMode="auto">
          <a:xfrm rot="7503072">
            <a:off x="1767681" y="4911578"/>
            <a:ext cx="4613275" cy="463846"/>
          </a:xfrm>
          <a:custGeom>
            <a:avLst/>
            <a:gdLst>
              <a:gd name="T0" fmla="*/ 0 w 3665639"/>
              <a:gd name="T1" fmla="*/ 0 h 2395176"/>
              <a:gd name="T2" fmla="*/ 512761 w 3665639"/>
              <a:gd name="T3" fmla="*/ 48246 h 2395176"/>
              <a:gd name="T4" fmla="*/ 801188 w 3665639"/>
              <a:gd name="T5" fmla="*/ 80411 h 2395176"/>
              <a:gd name="T6" fmla="*/ 1634424 w 3665639"/>
              <a:gd name="T7" fmla="*/ 112576 h 2395176"/>
              <a:gd name="T8" fmla="*/ 1890804 w 3665639"/>
              <a:gd name="T9" fmla="*/ 160822 h 2395176"/>
              <a:gd name="T10" fmla="*/ 2115135 w 3665639"/>
              <a:gd name="T11" fmla="*/ 192987 h 2395176"/>
              <a:gd name="T12" fmla="*/ 2275373 w 3665639"/>
              <a:gd name="T13" fmla="*/ 241233 h 2395176"/>
              <a:gd name="T14" fmla="*/ 2724037 w 3665639"/>
              <a:gd name="T15" fmla="*/ 466385 h 2395176"/>
              <a:gd name="T16" fmla="*/ 2852227 w 3665639"/>
              <a:gd name="T17" fmla="*/ 530715 h 2395176"/>
              <a:gd name="T18" fmla="*/ 3108605 w 3665639"/>
              <a:gd name="T19" fmla="*/ 611126 h 2395176"/>
              <a:gd name="T20" fmla="*/ 3236798 w 3665639"/>
              <a:gd name="T21" fmla="*/ 627210 h 2395176"/>
              <a:gd name="T22" fmla="*/ 3685462 w 3665639"/>
              <a:gd name="T23" fmla="*/ 659375 h 2395176"/>
              <a:gd name="T24" fmla="*/ 3781603 w 3665639"/>
              <a:gd name="T25" fmla="*/ 675456 h 2395176"/>
              <a:gd name="T26" fmla="*/ 3973890 w 3665639"/>
              <a:gd name="T27" fmla="*/ 739786 h 2395176"/>
              <a:gd name="T28" fmla="*/ 4037986 w 3665639"/>
              <a:gd name="T29" fmla="*/ 788032 h 2395176"/>
              <a:gd name="T30" fmla="*/ 4166174 w 3665639"/>
              <a:gd name="T31" fmla="*/ 852362 h 2395176"/>
              <a:gd name="T32" fmla="*/ 4230270 w 3665639"/>
              <a:gd name="T33" fmla="*/ 948854 h 2395176"/>
              <a:gd name="T34" fmla="*/ 4294361 w 3665639"/>
              <a:gd name="T35" fmla="*/ 997101 h 2395176"/>
              <a:gd name="T36" fmla="*/ 4326411 w 3665639"/>
              <a:gd name="T37" fmla="*/ 1045349 h 2395176"/>
              <a:gd name="T38" fmla="*/ 4358463 w 3665639"/>
              <a:gd name="T39" fmla="*/ 1109680 h 2395176"/>
              <a:gd name="T40" fmla="*/ 4518695 w 3665639"/>
              <a:gd name="T41" fmla="*/ 1174007 h 2395176"/>
              <a:gd name="T42" fmla="*/ 4710981 w 3665639"/>
              <a:gd name="T43" fmla="*/ 1286583 h 2395176"/>
              <a:gd name="T44" fmla="*/ 4839172 w 3665639"/>
              <a:gd name="T45" fmla="*/ 1334832 h 2395176"/>
              <a:gd name="T46" fmla="*/ 5383975 w 3665639"/>
              <a:gd name="T47" fmla="*/ 1350913 h 2395176"/>
              <a:gd name="T48" fmla="*/ 5608309 w 3665639"/>
              <a:gd name="T49" fmla="*/ 1415243 h 2395176"/>
              <a:gd name="T50" fmla="*/ 5768549 w 3665639"/>
              <a:gd name="T51" fmla="*/ 1463489 h 2395176"/>
              <a:gd name="T52" fmla="*/ 6249257 w 3665639"/>
              <a:gd name="T53" fmla="*/ 1720806 h 2395176"/>
              <a:gd name="T54" fmla="*/ 6377450 w 3665639"/>
              <a:gd name="T55" fmla="*/ 1785134 h 2395176"/>
              <a:gd name="T56" fmla="*/ 6505638 w 3665639"/>
              <a:gd name="T57" fmla="*/ 1865547 h 2395176"/>
              <a:gd name="T58" fmla="*/ 6697919 w 3665639"/>
              <a:gd name="T59" fmla="*/ 1962039 h 2395176"/>
              <a:gd name="T60" fmla="*/ 6890211 w 3665639"/>
              <a:gd name="T61" fmla="*/ 2090698 h 2395176"/>
              <a:gd name="T62" fmla="*/ 6954305 w 3665639"/>
              <a:gd name="T63" fmla="*/ 2171110 h 2395176"/>
              <a:gd name="T64" fmla="*/ 7050445 w 3665639"/>
              <a:gd name="T65" fmla="*/ 2203273 h 2395176"/>
              <a:gd name="T66" fmla="*/ 7114539 w 3665639"/>
              <a:gd name="T67" fmla="*/ 2251520 h 2395176"/>
              <a:gd name="T68" fmla="*/ 7242732 w 3665639"/>
              <a:gd name="T69" fmla="*/ 2364095 h 2395176"/>
              <a:gd name="T70" fmla="*/ 7306821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a:extLst>
              <a:ext uri="{FF2B5EF4-FFF2-40B4-BE49-F238E27FC236}">
                <a16:creationId xmlns:a16="http://schemas.microsoft.com/office/drawing/2014/main" id="{6631730D-2362-1187-CF62-30CB30EF9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5CCD50E-F082-4F3A-5E48-19E1ED979A4A}"/>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cs typeface="ＭＳ Ｐゴシック" charset="0"/>
              </a:rPr>
              <a:t>أ. اتبع </a:t>
            </a:r>
            <a:r>
              <a:rPr lang="ar-JO" sz="4000" dirty="0">
                <a:solidFill>
                  <a:srgbClr val="FFFF00"/>
                </a:solidFill>
                <a:effectLst>
                  <a:glow rad="127000">
                    <a:schemeClr val="tx1"/>
                  </a:glow>
                </a:effectLst>
                <a:ea typeface="ＭＳ Ｐゴシック" charset="0"/>
                <a:cs typeface="ＭＳ Ｐゴシック" charset="0"/>
              </a:rPr>
              <a:t>خدام</a:t>
            </a:r>
            <a:r>
              <a:rPr lang="ar-JO" sz="4000" dirty="0">
                <a:effectLst>
                  <a:glow rad="127000">
                    <a:schemeClr val="tx1"/>
                  </a:glow>
                </a:effectLst>
                <a:ea typeface="ＭＳ Ｐゴシック" charset="0"/>
                <a:cs typeface="ＭＳ Ｐゴシック" charset="0"/>
              </a:rPr>
              <a:t> الله (3: 10-13)</a:t>
            </a:r>
            <a:endParaRPr lang="en-US" sz="4000" dirty="0">
              <a:effectLst>
                <a:glow rad="127000">
                  <a:schemeClr val="tx1"/>
                </a:glow>
              </a:effectLst>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4">
            <a:extLst>
              <a:ext uri="{FF2B5EF4-FFF2-40B4-BE49-F238E27FC236}">
                <a16:creationId xmlns:a16="http://schemas.microsoft.com/office/drawing/2014/main" id="{CB5875FE-6198-7FA0-BF2D-967E5F0BE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C619B0C-4380-1513-59D6-FB3055E088DB}"/>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4000" dirty="0">
                <a:effectLst>
                  <a:glow rad="127000">
                    <a:schemeClr val="tx1"/>
                  </a:glow>
                </a:effectLst>
                <a:ea typeface="ＭＳ Ｐゴシック" charset="0"/>
                <a:cs typeface="ＭＳ Ｐゴシック" charset="0"/>
              </a:rPr>
            </a:br>
            <a:r>
              <a:rPr lang="ar-JO" sz="4000" dirty="0">
                <a:effectLst>
                  <a:glow rad="127000">
                    <a:schemeClr val="tx1"/>
                  </a:glow>
                </a:effectLst>
                <a:ea typeface="ＭＳ Ｐゴシック" charset="0"/>
                <a:cs typeface="ＭＳ Ｐゴシック" charset="0"/>
              </a:rPr>
              <a:t>ب. اتبع </a:t>
            </a:r>
            <a:r>
              <a:rPr lang="ar-JO" sz="4000" dirty="0">
                <a:solidFill>
                  <a:srgbClr val="FFFF00"/>
                </a:solidFill>
                <a:effectLst>
                  <a:glow rad="127000">
                    <a:schemeClr val="tx1"/>
                  </a:glow>
                </a:effectLst>
                <a:ea typeface="ＭＳ Ｐゴシック" charset="0"/>
                <a:cs typeface="ＭＳ Ｐゴシック" charset="0"/>
              </a:rPr>
              <a:t>كلمة</a:t>
            </a:r>
            <a:r>
              <a:rPr lang="ar-JO" sz="4000" dirty="0">
                <a:effectLst>
                  <a:glow rad="127000">
                    <a:schemeClr val="tx1"/>
                  </a:glow>
                </a:effectLst>
                <a:ea typeface="ＭＳ Ｐゴシック" charset="0"/>
                <a:cs typeface="ＭＳ Ｐゴシック" charset="0"/>
              </a:rPr>
              <a:t> الله (3: 14-17)</a:t>
            </a:r>
            <a:endParaRPr lang="en-US" sz="4000" dirty="0">
              <a:effectLst>
                <a:glow rad="127000">
                  <a:schemeClr val="tx1"/>
                </a:glow>
              </a:effectLst>
              <a:ea typeface="ＭＳ Ｐゴシック" charset="0"/>
              <a:cs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5">
            <a:extLst>
              <a:ext uri="{FF2B5EF4-FFF2-40B4-BE49-F238E27FC236}">
                <a16:creationId xmlns:a16="http://schemas.microsoft.com/office/drawing/2014/main" id="{902E69DC-F41D-3940-B1AF-936A2C0D3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Picture 1">
            <a:extLst>
              <a:ext uri="{FF2B5EF4-FFF2-40B4-BE49-F238E27FC236}">
                <a16:creationId xmlns:a16="http://schemas.microsoft.com/office/drawing/2014/main" id="{53879054-E54C-90AF-07E5-7EA9135CF7C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A851AA2D-9323-7789-2B3E-D4F3628DFF2B}"/>
              </a:ext>
            </a:extLst>
          </p:cNvPr>
          <p:cNvSpPr>
            <a:spLocks noGrp="1" noChangeArrowheads="1"/>
          </p:cNvSpPr>
          <p:nvPr>
            <p:ph type="ctrTitle"/>
          </p:nvPr>
        </p:nvSpPr>
        <p:spPr>
          <a:xfrm>
            <a:off x="107504" y="52332"/>
            <a:ext cx="554461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dirty="0"/>
              <a:t>٢ تيموثاوس ٣ : ١٤-١٥</a:t>
            </a:r>
            <a:br>
              <a:rPr lang="ar-SA" dirty="0"/>
            </a:br>
            <a:br>
              <a:rPr lang="en-US" dirty="0"/>
            </a:br>
            <a:r>
              <a:rPr lang="ar-SA" dirty="0"/>
              <a:t>١٤ وَأَمَّا أَنْتَ فَاثْبُتْ عَلَى مَا تَعَلَّمْتَ وَأَيْقَنْتَ، عَارِفاً مِمَّنْ تَعَلَّمْتَ. ١٥ وَأَنَّكَ مُنْذُ الطُّفُولِيَّةِ تَعْرِفُ الْكُتُبَ الْمُقَدَّسَةَ، الْقَادِرَةَ أَنْ تُحَكِّمَكَ لِلْخَلاَصِ </a:t>
            </a:r>
            <a:r>
              <a:rPr lang="en-US" dirty="0"/>
              <a:t>…</a:t>
            </a:r>
            <a:r>
              <a:rPr lang="ar-SA" dirty="0"/>
              <a:t> </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3">
            <a:extLst>
              <a:ext uri="{FF2B5EF4-FFF2-40B4-BE49-F238E27FC236}">
                <a16:creationId xmlns:a16="http://schemas.microsoft.com/office/drawing/2014/main" id="{E9AAE97C-2767-FAD8-C103-41DCB60B2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7EA5875-EE5E-F855-F94A-4D81EB8C1223}"/>
              </a:ext>
            </a:extLst>
          </p:cNvPr>
          <p:cNvSpPr>
            <a:spLocks noGrp="1" noChangeArrowheads="1"/>
          </p:cNvSpPr>
          <p:nvPr>
            <p:ph type="ctrTitle"/>
          </p:nvPr>
        </p:nvSpPr>
        <p:spPr>
          <a:xfrm>
            <a:off x="0" y="1"/>
            <a:ext cx="9144000" cy="31828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600" dirty="0">
                <a:effectLst>
                  <a:glow rad="127000">
                    <a:schemeClr val="tx1"/>
                  </a:glow>
                </a:effectLst>
                <a:ea typeface="ＭＳ Ｐゴシック" charset="0"/>
              </a:rPr>
              <a:t>بركات كلمة الله                  (3: 15ب – 17)</a:t>
            </a:r>
            <a:endParaRPr lang="en-US" sz="6600" dirty="0">
              <a:effectLst>
                <a:glow rad="127000">
                  <a:schemeClr val="tx1"/>
                </a:glow>
              </a:effectLst>
              <a:ea typeface="ＭＳ Ｐゴシック" charset="0"/>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1">
            <a:extLst>
              <a:ext uri="{FF2B5EF4-FFF2-40B4-BE49-F238E27FC236}">
                <a16:creationId xmlns:a16="http://schemas.microsoft.com/office/drawing/2014/main" id="{13F2FCD0-B812-751D-C3BD-45BA7B961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58288"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Picture 1">
            <a:extLst>
              <a:ext uri="{FF2B5EF4-FFF2-40B4-BE49-F238E27FC236}">
                <a16:creationId xmlns:a16="http://schemas.microsoft.com/office/drawing/2014/main" id="{59654267-9DD1-3EBF-E4AF-A0AD3E6B49A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ADECA402-7057-A732-3F30-4369C0DD9769}"/>
              </a:ext>
            </a:extLst>
          </p:cNvPr>
          <p:cNvSpPr>
            <a:spLocks noGrp="1" noChangeArrowheads="1"/>
          </p:cNvSpPr>
          <p:nvPr>
            <p:ph type="ctrTitle"/>
          </p:nvPr>
        </p:nvSpPr>
        <p:spPr>
          <a:xfrm>
            <a:off x="0" y="-27384"/>
            <a:ext cx="9144000" cy="28803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r>
              <a:rPr lang="ar-SA" dirty="0"/>
              <a:t>٢ تيموثاوس ٣ : ١٥</a:t>
            </a:r>
            <a:br>
              <a:rPr lang="ar-SA" dirty="0"/>
            </a:br>
            <a:br>
              <a:rPr lang="en-US" dirty="0"/>
            </a:br>
            <a:r>
              <a:rPr lang="ar-SA" dirty="0"/>
              <a:t>الْكُتُبَ الْمُقَدَّسَةَ، الْقَادِرَةَ أَنْ تُحَكِّمَكَ لِلْخَلاَصِ، بِالإِيمَانِ الَّذِي فِي الْمَسِيحِ يَسُوعَ</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Picture 1">
            <a:extLst>
              <a:ext uri="{FF2B5EF4-FFF2-40B4-BE49-F238E27FC236}">
                <a16:creationId xmlns:a16="http://schemas.microsoft.com/office/drawing/2014/main" id="{8B5E3FE6-90E9-1F99-6EDF-BA27327295F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pic>
        <p:nvPicPr>
          <p:cNvPr id="434180" name="Picture 5">
            <a:extLst>
              <a:ext uri="{FF2B5EF4-FFF2-40B4-BE49-F238E27FC236}">
                <a16:creationId xmlns:a16="http://schemas.microsoft.com/office/drawing/2014/main" id="{690B75BD-0F5B-1661-8AAC-9F90679B4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412875"/>
            <a:ext cx="72596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0978D4E-9ABB-DE15-F625-1D5E0BB0CB5B}"/>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4800" dirty="0"/>
              <a:t>٢ تيموثاوس ٣ : ١٦</a:t>
            </a:r>
            <a:br>
              <a:rPr lang="ar-SA" sz="4800" dirty="0"/>
            </a:br>
            <a:r>
              <a:rPr lang="ar-SA" sz="4800" dirty="0"/>
              <a:t>كُلُّ الْكِتَابِ هُوَ مُوحىً بِهِ مِنَ اللهِ</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a:extLst>
              <a:ext uri="{FF2B5EF4-FFF2-40B4-BE49-F238E27FC236}">
                <a16:creationId xmlns:a16="http://schemas.microsoft.com/office/drawing/2014/main" id="{A742B29E-D0FC-9B0B-455A-B3AD4B0DB4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533400"/>
            <a:ext cx="68167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B575349-F39A-CED0-D433-D849E4073C28}"/>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4800" dirty="0">
                <a:effectLst>
                  <a:glow rad="127000">
                    <a:schemeClr val="tx1"/>
                  </a:glow>
                </a:effectLst>
                <a:ea typeface="ＭＳ Ｐゴシック" charset="0"/>
              </a:rPr>
              <a:t>كل الكتاب هو موحى به</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2 تيموثاوس 3: 16أ</a:t>
            </a:r>
            <a:r>
              <a:rPr lang="en-US" sz="4800" dirty="0">
                <a:effectLst>
                  <a:glow rad="127000">
                    <a:schemeClr val="tx1"/>
                  </a:glow>
                </a:effectLst>
                <a:ea typeface="ＭＳ Ｐゴシック" charset="0"/>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651F558D-177B-6E6B-9DC7-34A6DEF3EB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233E3B0-390A-C7B0-5A64-41CD38C3B0D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سنغافورة في المستقبل</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a:extLst>
              <a:ext uri="{FF2B5EF4-FFF2-40B4-BE49-F238E27FC236}">
                <a16:creationId xmlns:a16="http://schemas.microsoft.com/office/drawing/2014/main" id="{176B2370-B864-B250-37DF-B6C5629B8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Picture 1">
            <a:extLst>
              <a:ext uri="{FF2B5EF4-FFF2-40B4-BE49-F238E27FC236}">
                <a16:creationId xmlns:a16="http://schemas.microsoft.com/office/drawing/2014/main" id="{D2C50526-C6C8-2252-BB82-203FBEF6BDB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A1A2CACD-73E1-2301-E329-1D64E5D6B56E}"/>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dirty="0">
                <a:effectLst>
                  <a:glow rad="127000">
                    <a:schemeClr val="tx1"/>
                  </a:glow>
                </a:effectLst>
                <a:ea typeface="ＭＳ Ｐゴシック" charset="0"/>
                <a:cs typeface="ＭＳ Ｐゴシック" charset="0"/>
              </a:rPr>
              <a:t>كل الكتاب هو موحى به</a:t>
            </a:r>
            <a:br>
              <a:rPr lang="en-US" dirty="0">
                <a:effectLst>
                  <a:glow rad="127000">
                    <a:schemeClr val="tx1"/>
                  </a:glow>
                </a:effectLst>
                <a:ea typeface="ＭＳ Ｐゴシック" charset="0"/>
                <a:cs typeface="ＭＳ Ｐゴシック" charset="0"/>
              </a:rPr>
            </a:br>
            <a:r>
              <a:rPr lang="en-US" dirty="0">
                <a:effectLst>
                  <a:glow rad="127000">
                    <a:schemeClr val="tx1"/>
                  </a:glow>
                </a:effectLst>
                <a:ea typeface="ＭＳ Ｐゴシック" charset="0"/>
                <a:cs typeface="ＭＳ Ｐゴシック" charset="0"/>
              </a:rPr>
              <a:t>(</a:t>
            </a:r>
            <a:r>
              <a:rPr lang="ar-JO" dirty="0">
                <a:effectLst>
                  <a:glow rad="127000">
                    <a:schemeClr val="tx1"/>
                  </a:glow>
                </a:effectLst>
                <a:ea typeface="ＭＳ Ｐゴシック" charset="0"/>
                <a:cs typeface="ＭＳ Ｐゴシック" charset="0"/>
              </a:rPr>
              <a:t>2 تيموثاوس 3: 16أ</a:t>
            </a:r>
            <a:r>
              <a:rPr lang="en-US" dirty="0">
                <a:effectLst>
                  <a:glow rad="127000">
                    <a:schemeClr val="tx1"/>
                  </a:glow>
                </a:effectLst>
                <a:ea typeface="ＭＳ Ｐゴシック" charset="0"/>
                <a:cs typeface="ＭＳ Ｐゴシック" charset="0"/>
              </a:rPr>
              <a:t>)</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descr="Purple mesh">
            <a:extLst>
              <a:ext uri="{FF2B5EF4-FFF2-40B4-BE49-F238E27FC236}">
                <a16:creationId xmlns:a16="http://schemas.microsoft.com/office/drawing/2014/main" id="{9A1F6436-A3F1-BCF1-4073-09095467762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97283" name="Text Box 3">
            <a:extLst>
              <a:ext uri="{FF2B5EF4-FFF2-40B4-BE49-F238E27FC236}">
                <a16:creationId xmlns:a16="http://schemas.microsoft.com/office/drawing/2014/main" id="{873DD0FF-838A-3977-BAAB-F444B8E30172}"/>
              </a:ext>
            </a:extLst>
          </p:cNvPr>
          <p:cNvSpPr txBox="1">
            <a:spLocks noChangeArrowheads="1"/>
          </p:cNvSpPr>
          <p:nvPr/>
        </p:nvSpPr>
        <p:spPr bwMode="auto">
          <a:xfrm>
            <a:off x="609600" y="1524000"/>
            <a:ext cx="8001000" cy="3046988"/>
          </a:xfrm>
          <a:prstGeom prst="rect">
            <a:avLst/>
          </a:prstGeom>
          <a:no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١٦ كُلُّ الْكِتَابِ هُوَ مُوحىً بِهِ مِنَ اللهِ، وَنَافِعٌ لِلتَّعْلِيمِ وَالتَّوْبِيخِ، لِلتَّقْوِيمِ وَالتَّأْدِيبِ الَّذِي فِي الْبِرِّ، ١٧ لِكَيْ يَكُونَ إِنْسَانُ اللهِ كَامِلاً، مُتَأَهِّباً لِكُلِّ عَمَلٍ صَالِحٍ.</a:t>
            </a:r>
          </a:p>
        </p:txBody>
      </p:sp>
      <p:sp>
        <p:nvSpPr>
          <p:cNvPr id="97284" name="Text Box 4">
            <a:extLst>
              <a:ext uri="{FF2B5EF4-FFF2-40B4-BE49-F238E27FC236}">
                <a16:creationId xmlns:a16="http://schemas.microsoft.com/office/drawing/2014/main" id="{3B5FB8EC-2B5C-C711-237D-EAEB114738CB}"/>
              </a:ext>
            </a:extLst>
          </p:cNvPr>
          <p:cNvSpPr txBox="1">
            <a:spLocks noChangeArrowheads="1"/>
          </p:cNvSpPr>
          <p:nvPr/>
        </p:nvSpPr>
        <p:spPr bwMode="auto">
          <a:xfrm>
            <a:off x="4067175" y="5943600"/>
            <a:ext cx="4924425" cy="707886"/>
          </a:xfrm>
          <a:prstGeom prst="rect">
            <a:avLst/>
          </a:prstGeom>
          <a:noFill/>
          <a:ln>
            <a:noFill/>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٢ تيموثاوس ٣ : ١٦-١٧</a:t>
            </a:r>
          </a:p>
        </p:txBody>
      </p:sp>
      <p:sp>
        <p:nvSpPr>
          <p:cNvPr id="97285" name="Rectangle 5">
            <a:extLst>
              <a:ext uri="{FF2B5EF4-FFF2-40B4-BE49-F238E27FC236}">
                <a16:creationId xmlns:a16="http://schemas.microsoft.com/office/drawing/2014/main" id="{6E05BC17-76FE-33B8-65C4-BC6AFDFAB666}"/>
              </a:ext>
            </a:extLst>
          </p:cNvPr>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marL="400050" algn="r" rtl="1" eaLnBrk="1" hangingPunct="1">
              <a:spcBef>
                <a:spcPct val="50000"/>
              </a:spcBef>
              <a:defRPr/>
            </a:pPr>
            <a:r>
              <a:rPr lang="ar-JO" sz="4000" dirty="0">
                <a:solidFill>
                  <a:schemeClr val="bg1"/>
                </a:solidFill>
                <a:effectLst>
                  <a:outerShdw blurRad="38100" dist="38100" dir="2700000" algn="tl">
                    <a:srgbClr val="000000"/>
                  </a:outerShdw>
                </a:effectLst>
                <a:ea typeface="ＭＳ Ｐゴシック" charset="0"/>
                <a:cs typeface="Arial" panose="020B0604020202020204" pitchFamily="34" charset="0"/>
              </a:rPr>
              <a:t>لماذا كلمة الله مفعمة بالحيوية جداً؟</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a:extLst>
              <a:ext uri="{FF2B5EF4-FFF2-40B4-BE49-F238E27FC236}">
                <a16:creationId xmlns:a16="http://schemas.microsoft.com/office/drawing/2014/main" id="{98976E8E-198D-D994-EA17-3EE91A359619}"/>
              </a:ext>
            </a:extLst>
          </p:cNvPr>
          <p:cNvSpPr>
            <a:spLocks noChangeArrowheads="1"/>
          </p:cNvSpPr>
          <p:nvPr/>
        </p:nvSpPr>
        <p:spPr bwMode="auto">
          <a:xfrm>
            <a:off x="606425" y="1774825"/>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endParaRPr>
          </a:p>
        </p:txBody>
      </p:sp>
      <p:sp>
        <p:nvSpPr>
          <p:cNvPr id="438275" name="Rectangle 4">
            <a:extLst>
              <a:ext uri="{FF2B5EF4-FFF2-40B4-BE49-F238E27FC236}">
                <a16:creationId xmlns:a16="http://schemas.microsoft.com/office/drawing/2014/main" id="{B2F9433A-168C-8B5C-3E52-5423D0BF208A}"/>
              </a:ext>
            </a:extLst>
          </p:cNvPr>
          <p:cNvSpPr>
            <a:spLocks noChangeArrowheads="1"/>
          </p:cNvSpPr>
          <p:nvPr/>
        </p:nvSpPr>
        <p:spPr bwMode="auto">
          <a:xfrm>
            <a:off x="4067175" y="1546225"/>
            <a:ext cx="3962400" cy="30480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Osaka" panose="020B0600000000000000" pitchFamily="34" charset="-128"/>
            </a:endParaRPr>
          </a:p>
        </p:txBody>
      </p:sp>
      <p:sp>
        <p:nvSpPr>
          <p:cNvPr id="11" name="AutoShape 3" descr="Cork">
            <a:extLst>
              <a:ext uri="{FF2B5EF4-FFF2-40B4-BE49-F238E27FC236}">
                <a16:creationId xmlns:a16="http://schemas.microsoft.com/office/drawing/2014/main" id="{4F433FF6-F1D4-ED3C-3028-2F0668D5984D}"/>
              </a:ext>
            </a:extLst>
          </p:cNvPr>
          <p:cNvSpPr>
            <a:spLocks noChangeArrowheads="1"/>
          </p:cNvSpPr>
          <p:nvPr/>
        </p:nvSpPr>
        <p:spPr bwMode="auto">
          <a:xfrm>
            <a:off x="611188" y="177323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ea typeface="MS PGothic" panose="020B0600070205080204" pitchFamily="34" charset="-128"/>
            </a:endParaRPr>
          </a:p>
        </p:txBody>
      </p:sp>
      <p:sp>
        <p:nvSpPr>
          <p:cNvPr id="438277" name="Rectangle 2">
            <a:extLst>
              <a:ext uri="{FF2B5EF4-FFF2-40B4-BE49-F238E27FC236}">
                <a16:creationId xmlns:a16="http://schemas.microsoft.com/office/drawing/2014/main" id="{10B727F2-BA99-880A-0229-A3EA714C4220}"/>
              </a:ext>
            </a:extLst>
          </p:cNvPr>
          <p:cNvSpPr>
            <a:spLocks noGrp="1" noChangeArrowheads="1"/>
          </p:cNvSpPr>
          <p:nvPr>
            <p:ph type="title"/>
          </p:nvPr>
        </p:nvSpPr>
        <p:spPr>
          <a:xfrm>
            <a:off x="0" y="333375"/>
            <a:ext cx="9144000" cy="762000"/>
          </a:xfrm>
        </p:spPr>
        <p:txBody>
          <a:bodyPr/>
          <a:lstStyle/>
          <a:p>
            <a:pPr eaLnBrk="1" hangingPunct="1"/>
            <a:r>
              <a:rPr lang="ar-JO" altLang="en-US" sz="4800" b="1" dirty="0">
                <a:solidFill>
                  <a:schemeClr val="bg1"/>
                </a:solidFill>
                <a:latin typeface="Alan Den"/>
              </a:rPr>
              <a:t>أربع نتائج لكلمة الله</a:t>
            </a:r>
            <a:endParaRPr lang="en-US" altLang="en-US" sz="4800" dirty="0"/>
          </a:p>
        </p:txBody>
      </p:sp>
      <p:sp>
        <p:nvSpPr>
          <p:cNvPr id="99333" name="Rectangle 5" descr="Cork">
            <a:extLst>
              <a:ext uri="{FF2B5EF4-FFF2-40B4-BE49-F238E27FC236}">
                <a16:creationId xmlns:a16="http://schemas.microsoft.com/office/drawing/2014/main" id="{2BCC0135-FECF-90EE-E660-0DF20E7D0556}"/>
              </a:ext>
            </a:extLst>
          </p:cNvPr>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ea typeface="Osaka" panose="020B0600000000000000" pitchFamily="34" charset="-128"/>
            </a:endParaRPr>
          </a:p>
        </p:txBody>
      </p:sp>
      <p:sp>
        <p:nvSpPr>
          <p:cNvPr id="99335" name="Text Box 7">
            <a:extLst>
              <a:ext uri="{FF2B5EF4-FFF2-40B4-BE49-F238E27FC236}">
                <a16:creationId xmlns:a16="http://schemas.microsoft.com/office/drawing/2014/main" id="{A6710C2B-921B-F346-2CFD-C0218E810410}"/>
              </a:ext>
            </a:extLst>
          </p:cNvPr>
          <p:cNvSpPr txBox="1">
            <a:spLocks noChangeArrowheads="1"/>
          </p:cNvSpPr>
          <p:nvPr/>
        </p:nvSpPr>
        <p:spPr bwMode="auto">
          <a:xfrm>
            <a:off x="368289" y="4314030"/>
            <a:ext cx="2186817" cy="1323439"/>
          </a:xfrm>
          <a:prstGeom prst="rect">
            <a:avLst/>
          </a:prstGeom>
          <a:noFill/>
          <a:ln>
            <a:noFill/>
          </a:ln>
          <a:extLst>
            <a:ext uri="{909E8E84-426E-40dd-AFC4-6F175D3DCCD1}"/>
            <a:ext uri="{91240B29-F687-4f45-9708-019B960494DF}"/>
          </a:extLst>
        </p:spPr>
        <p:txBody>
          <a:bodyPr wrap="none">
            <a:spAutoFit/>
          </a:bodyPr>
          <a:lstStyle>
            <a:defPPr>
              <a:defRPr lang="en-US"/>
            </a:defPPr>
            <a:lvl1pPr algn="r">
              <a:defRPr sz="6600" b="1">
                <a:solidFill>
                  <a:srgbClr val="000000"/>
                </a:solidFill>
                <a:effectLst>
                  <a:glow rad="139700">
                    <a:srgbClr val="FFFFFF">
                      <a:alpha val="97000"/>
                    </a:srgbClr>
                  </a:glow>
                </a:effectLst>
                <a:latin typeface="Arial Black"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0"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t>التعليم</a:t>
            </a:r>
            <a:endParaRPr kumimoji="0" lang="en-US" sz="8000"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endParaRPr>
          </a:p>
        </p:txBody>
      </p:sp>
      <p:sp>
        <p:nvSpPr>
          <p:cNvPr id="99337" name="WordArt 9">
            <a:extLst>
              <a:ext uri="{FF2B5EF4-FFF2-40B4-BE49-F238E27FC236}">
                <a16:creationId xmlns:a16="http://schemas.microsoft.com/office/drawing/2014/main" id="{7817A0E2-2C39-92BE-6B64-361D8501ED6D}"/>
              </a:ext>
            </a:extLst>
          </p:cNvPr>
          <p:cNvSpPr>
            <a:spLocks noChangeArrowheads="1" noChangeShapeType="1" noTextEdit="1"/>
          </p:cNvSpPr>
          <p:nvPr/>
        </p:nvSpPr>
        <p:spPr bwMode="auto">
          <a:xfrm rot="-2488043">
            <a:off x="1590150" y="3006931"/>
            <a:ext cx="1929914" cy="446032"/>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rPr>
              <a:t>التوبيخ</a:t>
            </a:r>
            <a:endParaRPr kumimoji="0" lang="en-US"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endParaRPr>
          </a:p>
        </p:txBody>
      </p:sp>
      <p:sp>
        <p:nvSpPr>
          <p:cNvPr id="99338" name="Text Box 10">
            <a:extLst>
              <a:ext uri="{FF2B5EF4-FFF2-40B4-BE49-F238E27FC236}">
                <a16:creationId xmlns:a16="http://schemas.microsoft.com/office/drawing/2014/main" id="{9FF57DE3-3156-01A7-3F81-26FB72BC5782}"/>
              </a:ext>
            </a:extLst>
          </p:cNvPr>
          <p:cNvSpPr txBox="1">
            <a:spLocks noChangeArrowheads="1"/>
          </p:cNvSpPr>
          <p:nvPr/>
        </p:nvSpPr>
        <p:spPr bwMode="auto">
          <a:xfrm>
            <a:off x="6734484" y="4005064"/>
            <a:ext cx="2233304" cy="193899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t>التأديب</a:t>
            </a:r>
            <a:br>
              <a:rPr kumimoji="0" lang="en-US" sz="7200" b="1"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t>(</a:t>
            </a:r>
            <a:r>
              <a:rPr kumimoji="0" lang="ar-JO" sz="4800" b="1"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t>في البر</a:t>
            </a:r>
            <a:r>
              <a:rPr kumimoji="0" lang="en-US" sz="4800" b="1" u="none" strike="noStrike" kern="1200" cap="none" spc="0" normalizeH="0" baseline="0" noProof="0" dirty="0">
                <a:ln>
                  <a:noFill/>
                </a:ln>
                <a:solidFill>
                  <a:srgbClr val="000000"/>
                </a:solidFill>
                <a:effectLst>
                  <a:glow rad="139700">
                    <a:srgbClr val="FFFFFF">
                      <a:alpha val="97000"/>
                    </a:srgbClr>
                  </a:glow>
                </a:effectLst>
                <a:uLnTx/>
                <a:uFillTx/>
                <a:latin typeface="Arial" panose="020B0604020202020204" pitchFamily="34" charset="0"/>
                <a:ea typeface="ＭＳ Ｐゴシック" charset="0"/>
                <a:cs typeface="Arial" panose="020B0604020202020204" pitchFamily="34" charset="0"/>
              </a:rPr>
              <a:t>)</a:t>
            </a:r>
          </a:p>
        </p:txBody>
      </p:sp>
      <p:sp>
        <p:nvSpPr>
          <p:cNvPr id="438282" name="Text Box 11">
            <a:extLst>
              <a:ext uri="{FF2B5EF4-FFF2-40B4-BE49-F238E27FC236}">
                <a16:creationId xmlns:a16="http://schemas.microsoft.com/office/drawing/2014/main" id="{7D9CE7B5-2B44-F59B-D3F6-591BBD34CB0C}"/>
              </a:ext>
            </a:extLst>
          </p:cNvPr>
          <p:cNvSpPr txBox="1">
            <a:spLocks noChangeArrowheads="1"/>
          </p:cNvSpPr>
          <p:nvPr/>
        </p:nvSpPr>
        <p:spPr bwMode="auto">
          <a:xfrm>
            <a:off x="2727325" y="6096000"/>
            <a:ext cx="3591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ea typeface="Osaka" panose="020B0600000000000000" pitchFamily="34" charset="-128"/>
              </a:rPr>
              <a:t>2 تيموثاوس 3: 16-17</a:t>
            </a:r>
            <a:endParaRPr kumimoji="0" lang="en-US" altLang="en-US" sz="3200" b="1" u="none" strike="noStrike" kern="1200" cap="none" spc="0" normalizeH="0" baseline="0" noProof="0" dirty="0">
              <a:ln>
                <a:noFill/>
              </a:ln>
              <a:solidFill>
                <a:srgbClr val="FFFFFF"/>
              </a:solidFill>
              <a:effectLst/>
              <a:uLnTx/>
              <a:uFillTx/>
              <a:ea typeface="Osaka" panose="020B0600000000000000" pitchFamily="34" charset="-128"/>
            </a:endParaRPr>
          </a:p>
        </p:txBody>
      </p:sp>
      <p:sp>
        <p:nvSpPr>
          <p:cNvPr id="99336" name="WordArt 8">
            <a:extLst>
              <a:ext uri="{FF2B5EF4-FFF2-40B4-BE49-F238E27FC236}">
                <a16:creationId xmlns:a16="http://schemas.microsoft.com/office/drawing/2014/main" id="{BDDEBD31-A247-E3C6-7BF6-6E05D9A0A0A9}"/>
              </a:ext>
            </a:extLst>
          </p:cNvPr>
          <p:cNvSpPr>
            <a:spLocks noChangeArrowheads="1" noChangeShapeType="1" noTextEdit="1"/>
          </p:cNvSpPr>
          <p:nvPr/>
        </p:nvSpPr>
        <p:spPr bwMode="auto">
          <a:xfrm rot="2422233">
            <a:off x="4071267" y="2845219"/>
            <a:ext cx="2171965" cy="529689"/>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rPr>
              <a:t>التقويم</a:t>
            </a:r>
            <a:endParaRPr kumimoji="0" lang="en-US" sz="2000" b="0" i="0" u="none" strike="noStrike" kern="10" cap="none" spc="0" normalizeH="0" baseline="0" noProof="0" dirty="0">
              <a:ln w="9525">
                <a:solidFill>
                  <a:srgbClr val="000000"/>
                </a:solidFill>
                <a:round/>
                <a:headEnd/>
                <a:tailEnd/>
              </a:ln>
              <a:solidFill>
                <a:srgbClr val="000000"/>
              </a:solidFill>
              <a:effectLst>
                <a:glow rad="139700">
                  <a:srgbClr val="FFFFFF">
                    <a:alpha val="97000"/>
                  </a:srgbClr>
                </a:glow>
              </a:effectLst>
              <a:uLnTx/>
              <a:uFillTx/>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E98F8866-DF15-A9AD-C2CE-7D6CAEC91283}"/>
              </a:ext>
            </a:extLst>
          </p:cNvPr>
          <p:cNvSpPr txBox="1">
            <a:spLocks noChangeArrowheads="1"/>
          </p:cNvSpPr>
          <p:nvPr/>
        </p:nvSpPr>
        <p:spPr bwMode="auto">
          <a:xfrm>
            <a:off x="114300" y="1479550"/>
            <a:ext cx="9029700" cy="486287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71475" marR="0" lvl="0" indent="-371475"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نظرة بولس للكتاب المقدس</a:t>
            </a:r>
            <a:endParaRPr kumimoji="0" lang="en-GB" altLang="zh-CN"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1475" marR="0" lvl="0" indent="-371475" algn="l" defTabSz="914400" rtl="0" eaLnBrk="1" fontAlgn="base" latinLnBrk="0" hangingPunct="1">
              <a:lnSpc>
                <a:spcPct val="100000"/>
              </a:lnSpc>
              <a:spcBef>
                <a:spcPct val="0"/>
              </a:spcBef>
              <a:spcAft>
                <a:spcPct val="0"/>
              </a:spcAft>
              <a:buClrTx/>
              <a:buSzTx/>
              <a:buFontTx/>
              <a:buNone/>
              <a:tabLst/>
              <a:defRPr/>
            </a:pPr>
            <a:endParaRPr kumimoji="0" lang="en-GB" sz="24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 وحي / أنفاس الله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16، 2 بط 1: 21)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r" defTabSz="914400" rtl="1"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 نافعة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17)</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التعليم</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r"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التوبيخ</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r"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التقويم</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828675" marR="0" lvl="1" indent="-371475" algn="r" defTabSz="914400" rtl="1" eaLnBrk="1" fontAlgn="base" latinLnBrk="0" hangingPunct="1">
              <a:lnSpc>
                <a:spcPct val="100000"/>
              </a:lnSpc>
              <a:spcBef>
                <a:spcPct val="0"/>
              </a:spcBef>
              <a:spcAft>
                <a:spcPct val="0"/>
              </a:spcAft>
              <a:buClrTx/>
              <a:buSzTx/>
              <a:buFontTx/>
              <a:buChar char="-"/>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التأديب الذي في البر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1475" marR="0" lvl="0" indent="-371475" algn="l"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71475" marR="0" lvl="0" indent="-371475" algn="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الغرض من ذلك هو تجهيزنا لنكون كاملين وقادرين وأكفاء... لتلبية جميع المطالب ضد التعاليم الكاذبة والقيام بالأعمال الصالحة.</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Rectangle 3">
            <a:extLst>
              <a:ext uri="{FF2B5EF4-FFF2-40B4-BE49-F238E27FC236}">
                <a16:creationId xmlns:a16="http://schemas.microsoft.com/office/drawing/2014/main" id="{DFF01C0E-8A91-4422-73DE-CD6B55A591C8}"/>
              </a:ext>
            </a:extLst>
          </p:cNvPr>
          <p:cNvSpPr>
            <a:spLocks noGrp="1" noChangeArrowheads="1"/>
          </p:cNvSpPr>
          <p:nvPr>
            <p:ph type="title"/>
          </p:nvPr>
        </p:nvSpPr>
        <p:spPr>
          <a:xfrm>
            <a:off x="0" y="439738"/>
            <a:ext cx="9144000" cy="1139825"/>
          </a:xfrm>
        </p:spPr>
        <p:txBody>
          <a:bodyPr anchorCtr="0"/>
          <a:lstStyle/>
          <a:p>
            <a:pPr eaLnBrk="1" hangingPunct="1">
              <a:defRPr/>
            </a:pPr>
            <a:r>
              <a:rPr lang="ar-JO" altLang="zh-CN" dirty="0">
                <a:ea typeface="宋体" charset="0"/>
                <a:cs typeface="宋体" charset="0"/>
              </a:rPr>
              <a:t>الموضوع الرئيسي الثالث: الكتاب المقدس</a:t>
            </a:r>
            <a:endParaRPr lang="en-US" dirty="0">
              <a:ea typeface="ＭＳ Ｐゴシック" charset="0"/>
              <a:cs typeface="ＭＳ Ｐゴシック" charset="0"/>
            </a:endParaRPr>
          </a:p>
        </p:txBody>
      </p:sp>
      <p:pic>
        <p:nvPicPr>
          <p:cNvPr id="439300" name="Picture 4" descr="j0300904">
            <a:extLst>
              <a:ext uri="{FF2B5EF4-FFF2-40B4-BE49-F238E27FC236}">
                <a16:creationId xmlns:a16="http://schemas.microsoft.com/office/drawing/2014/main" id="{CF2DAA11-A2E6-26DD-3833-9DC4F0A211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2967038"/>
            <a:ext cx="3347863" cy="2284412"/>
          </a:xfrm>
        </p:spPr>
      </p:pic>
      <p:sp>
        <p:nvSpPr>
          <p:cNvPr id="439301" name="WordArt 7">
            <a:extLst>
              <a:ext uri="{FF2B5EF4-FFF2-40B4-BE49-F238E27FC236}">
                <a16:creationId xmlns:a16="http://schemas.microsoft.com/office/drawing/2014/main" id="{19038739-0E9F-327B-BDA4-4DE5CFD2AA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rPr>
              <a:t>2 تيموثاوس</a:t>
            </a:r>
            <a:endParaRPr kumimoji="0" lang="en-US" sz="3600" b="1" i="0" u="none" strike="noStrike" kern="10" cap="none" spc="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Arial" panose="020B0604020202020204" pitchFamily="34" charset="0"/>
              <a:ea typeface="MS PGothic" panose="020B0600070205080204" pitchFamily="34" charset="-128"/>
              <a:cs typeface="+mn-cs"/>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1">
            <a:extLst>
              <a:ext uri="{FF2B5EF4-FFF2-40B4-BE49-F238E27FC236}">
                <a16:creationId xmlns:a16="http://schemas.microsoft.com/office/drawing/2014/main" id="{43271A78-2A73-E652-0158-0C5BFC779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Picture 1">
            <a:extLst>
              <a:ext uri="{FF2B5EF4-FFF2-40B4-BE49-F238E27FC236}">
                <a16:creationId xmlns:a16="http://schemas.microsoft.com/office/drawing/2014/main" id="{1EC2D45B-F6CB-3A19-8C22-EDD03049444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BACEDD0B-DD8E-D776-CD99-9C7BC4EBA9AE}"/>
              </a:ext>
            </a:extLst>
          </p:cNvPr>
          <p:cNvSpPr>
            <a:spLocks noGrp="1" noChangeArrowheads="1"/>
          </p:cNvSpPr>
          <p:nvPr>
            <p:ph type="ctrTitle"/>
          </p:nvPr>
        </p:nvSpPr>
        <p:spPr>
          <a:xfrm>
            <a:off x="514475" y="368299"/>
            <a:ext cx="8119069" cy="4309527"/>
          </a:xfrm>
          <a:solidFill>
            <a:srgbClr val="FFFFFF"/>
          </a:solidFill>
          <a:ln>
            <a:miter lim="800000"/>
            <a:headEnd/>
            <a:tailEnd/>
          </a:ln>
          <a:extLst>
            <a:ext uri="{909E8E84-426E-40dd-AFC4-6F175D3DCCD1}"/>
            <a:ext uri="{91240B29-F687-4f45-9708-019B960494DF}"/>
            <a:ext uri="{FAA26D3D-D897-4be2-8F04-BA451C77F1D7}"/>
          </a:extLst>
        </p:spPr>
        <p:txBody>
          <a:bodyPr/>
          <a:lstStyle/>
          <a:p>
            <a:pPr>
              <a:defRPr/>
            </a:pPr>
            <a:r>
              <a:rPr lang="ar-JO" sz="11500" dirty="0">
                <a:solidFill>
                  <a:schemeClr val="tx2"/>
                </a:solidFill>
                <a:effectLst>
                  <a:glow rad="127000">
                    <a:schemeClr val="bg1"/>
                  </a:glow>
                </a:effectLst>
                <a:ea typeface="ＭＳ Ｐゴシック" charset="0"/>
              </a:rPr>
              <a:t>كيف تكون</a:t>
            </a:r>
            <a:br>
              <a:rPr lang="ar-JO" sz="11500" dirty="0">
                <a:solidFill>
                  <a:schemeClr val="tx2"/>
                </a:solidFill>
                <a:effectLst>
                  <a:glow rad="127000">
                    <a:schemeClr val="bg1"/>
                  </a:glow>
                </a:effectLst>
                <a:ea typeface="ＭＳ Ｐゴシック" charset="0"/>
              </a:rPr>
            </a:br>
            <a:r>
              <a:rPr lang="ar-JO" sz="11500" dirty="0">
                <a:solidFill>
                  <a:schemeClr val="tx2"/>
                </a:solidFill>
                <a:effectLst>
                  <a:glow rad="127000">
                    <a:schemeClr val="bg1"/>
                  </a:glow>
                </a:effectLst>
                <a:ea typeface="ＭＳ Ｐゴシック" charset="0"/>
              </a:rPr>
              <a:t>علمانياً؟</a:t>
            </a:r>
            <a:endParaRPr lang="en-US" sz="115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2">
            <a:extLst>
              <a:ext uri="{FF2B5EF4-FFF2-40B4-BE49-F238E27FC236}">
                <a16:creationId xmlns:a16="http://schemas.microsoft.com/office/drawing/2014/main" id="{E218008D-BDE1-6027-ECB8-00DDCDC32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Picture 1">
            <a:extLst>
              <a:ext uri="{FF2B5EF4-FFF2-40B4-BE49-F238E27FC236}">
                <a16:creationId xmlns:a16="http://schemas.microsoft.com/office/drawing/2014/main" id="{4D210F0B-EC00-F947-9D62-C7F5321FAF09}"/>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90703020-5F06-EA41-9E5C-7F42A7F96FB3}"/>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2370" name="Picture 1">
            <a:extLst>
              <a:ext uri="{FF2B5EF4-FFF2-40B4-BE49-F238E27FC236}">
                <a16:creationId xmlns:a16="http://schemas.microsoft.com/office/drawing/2014/main" id="{9EBCE90F-D7F5-1579-E39A-9A6AB7C91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Picture 1">
            <a:extLst>
              <a:ext uri="{FF2B5EF4-FFF2-40B4-BE49-F238E27FC236}">
                <a16:creationId xmlns:a16="http://schemas.microsoft.com/office/drawing/2014/main" id="{7C98B4E1-E58F-CDB3-977F-3131C4DE34B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CAD97B8E-230C-BF14-AA55-D73A427A5D17}"/>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1">
            <a:extLst>
              <a:ext uri="{FF2B5EF4-FFF2-40B4-BE49-F238E27FC236}">
                <a16:creationId xmlns:a16="http://schemas.microsoft.com/office/drawing/2014/main" id="{E94ECC2F-7C4B-DF1C-47F9-B8DB18643E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5" name="Picture 1">
            <a:extLst>
              <a:ext uri="{FF2B5EF4-FFF2-40B4-BE49-F238E27FC236}">
                <a16:creationId xmlns:a16="http://schemas.microsoft.com/office/drawing/2014/main" id="{58A3B9A1-B015-A039-F4A3-215CC3B131D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43396" name="Rectangle 2">
            <a:extLst>
              <a:ext uri="{FF2B5EF4-FFF2-40B4-BE49-F238E27FC236}">
                <a16:creationId xmlns:a16="http://schemas.microsoft.com/office/drawing/2014/main" id="{E05359AF-CD18-55CD-D457-53AF34CFC66D}"/>
              </a:ext>
            </a:extLst>
          </p:cNvPr>
          <p:cNvSpPr>
            <a:spLocks noGrp="1" noChangeArrowheads="1"/>
          </p:cNvSpPr>
          <p:nvPr>
            <p:ph type="ctrTitle"/>
          </p:nvPr>
        </p:nvSpPr>
        <p:spPr>
          <a:xfrm>
            <a:off x="0" y="31750"/>
            <a:ext cx="9144000" cy="746125"/>
          </a:xfrm>
        </p:spPr>
        <p:txBody>
          <a:bodyPr/>
          <a:lstStyle/>
          <a:p>
            <a:r>
              <a:rPr lang="ar-JO" altLang="en-US" sz="5400" dirty="0">
                <a:solidFill>
                  <a:schemeClr val="tx2"/>
                </a:solidFill>
              </a:rPr>
              <a:t>ليس هناك إله</a:t>
            </a:r>
            <a:endParaRPr lang="en-US" altLang="en-US" sz="5400" dirty="0">
              <a:solidFill>
                <a:schemeClr val="tx2"/>
              </a:solidFill>
            </a:endParaRPr>
          </a:p>
        </p:txBody>
      </p:sp>
      <p:sp>
        <p:nvSpPr>
          <p:cNvPr id="443397" name="Rectangle 2">
            <a:extLst>
              <a:ext uri="{FF2B5EF4-FFF2-40B4-BE49-F238E27FC236}">
                <a16:creationId xmlns:a16="http://schemas.microsoft.com/office/drawing/2014/main" id="{7B124F64-16F9-CC1F-836C-500EFB9F7DFC}"/>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كيف يجب أن تتعامل مع </a:t>
            </a:r>
            <a:r>
              <a:rPr kumimoji="0" lang="ar-JO" altLang="en-US" sz="44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العلمانية</a:t>
            </a: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a:extLst>
              <a:ext uri="{FF2B5EF4-FFF2-40B4-BE49-F238E27FC236}">
                <a16:creationId xmlns:a16="http://schemas.microsoft.com/office/drawing/2014/main" id="{D87BFB31-EEFE-830B-396A-5D690E614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2BB00A0-C185-52B3-BA81-A4E77915883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a:t>
            </a:r>
            <a:endParaRPr lang="en-US" sz="6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482EF45-92BE-0226-1216-822318AB75AE}"/>
              </a:ext>
            </a:extLst>
          </p:cNvPr>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استبدل </a:t>
            </a:r>
            <a:r>
              <a:rPr kumimoji="0" lang="ar-JO" sz="7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الأكاذيب</a:t>
            </a: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a:t>
            </a:r>
            <a:r>
              <a:rPr kumimoji="0" lang="ar-JO" sz="7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الحق</a:t>
            </a:r>
            <a:endParaRPr kumimoji="0" lang="en-US" sz="7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a:extLst>
              <a:ext uri="{FF2B5EF4-FFF2-40B4-BE49-F238E27FC236}">
                <a16:creationId xmlns:a16="http://schemas.microsoft.com/office/drawing/2014/main" id="{3F5FCCAC-4FEF-DDFA-4CED-EED3E50F3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7A5CFE4-E8B6-4063-3C4E-06BD39FD366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3C2DBE2-174E-3FC7-57A4-696C879B323E}"/>
              </a:ext>
            </a:extLst>
          </p:cNvPr>
          <p:cNvSpPr>
            <a:spLocks noGrp="1" noChangeArrowheads="1"/>
          </p:cNvSpPr>
          <p:nvPr>
            <p:ph type="ctrTitle"/>
          </p:nvPr>
        </p:nvSpPr>
        <p:spPr>
          <a:xfrm>
            <a:off x="0" y="6029490"/>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cs typeface="ＭＳ Ｐゴシック" charset="0"/>
              </a:rPr>
              <a:t>مزارع سنغافورة العائمة</a:t>
            </a:r>
            <a:endParaRPr lang="en-US" sz="5400" dirty="0">
              <a:effectLst>
                <a:glow rad="127000">
                  <a:schemeClr val="tx1"/>
                </a:glow>
              </a:effectLst>
              <a:ea typeface="ＭＳ Ｐゴシック" charset="0"/>
              <a:cs typeface="ＭＳ Ｐゴシック" charset="0"/>
            </a:endParaRPr>
          </a:p>
        </p:txBody>
      </p:sp>
      <p:pic>
        <p:nvPicPr>
          <p:cNvPr id="235523" name="Picture 2">
            <a:extLst>
              <a:ext uri="{FF2B5EF4-FFF2-40B4-BE49-F238E27FC236}">
                <a16:creationId xmlns:a16="http://schemas.microsoft.com/office/drawing/2014/main" id="{AF1F6B29-59A4-F628-E6AC-C0BDED513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1">
            <a:extLst>
              <a:ext uri="{FF2B5EF4-FFF2-40B4-BE49-F238E27FC236}">
                <a16:creationId xmlns:a16="http://schemas.microsoft.com/office/drawing/2014/main" id="{CE21B27A-875F-DAAE-7EB6-E18E840F6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548D994-EDDA-F1BD-D511-ED7930AE8B4F}"/>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1">
            <a:extLst>
              <a:ext uri="{FF2B5EF4-FFF2-40B4-BE49-F238E27FC236}">
                <a16:creationId xmlns:a16="http://schemas.microsoft.com/office/drawing/2014/main" id="{F00F82B1-A704-5683-4900-E2AF1674F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3" name="Rectangle 2">
            <a:extLst>
              <a:ext uri="{FF2B5EF4-FFF2-40B4-BE49-F238E27FC236}">
                <a16:creationId xmlns:a16="http://schemas.microsoft.com/office/drawing/2014/main" id="{A7EF8E0C-BC84-2239-12E9-0526F9D5A4F5}"/>
              </a:ext>
            </a:extLst>
          </p:cNvPr>
          <p:cNvSpPr>
            <a:spLocks noGrp="1" noChangeArrowheads="1"/>
          </p:cNvSpPr>
          <p:nvPr>
            <p:ph type="ctrTitle"/>
          </p:nvPr>
        </p:nvSpPr>
        <p:spPr>
          <a:xfrm>
            <a:off x="0" y="0"/>
            <a:ext cx="4211638" cy="6858000"/>
          </a:xfrm>
        </p:spPr>
        <p:txBody>
          <a:bodyPr/>
          <a:lstStyle/>
          <a:p>
            <a:br>
              <a:rPr lang="en-US" altLang="en-US" sz="4000" dirty="0">
                <a:solidFill>
                  <a:srgbClr val="000000"/>
                </a:solidFill>
              </a:rPr>
            </a:br>
            <a:r>
              <a:rPr lang="ar-JO" altLang="en-US" sz="4000" dirty="0">
                <a:solidFill>
                  <a:srgbClr val="000000"/>
                </a:solidFill>
              </a:rPr>
              <a:t>هل ستسير </a:t>
            </a:r>
            <a:br>
              <a:rPr lang="ar-JO" altLang="en-US" sz="4000" dirty="0">
                <a:solidFill>
                  <a:srgbClr val="000000"/>
                </a:solidFill>
              </a:rPr>
            </a:br>
            <a:r>
              <a:rPr lang="ar-JO" altLang="en-US" sz="4000" dirty="0">
                <a:solidFill>
                  <a:srgbClr val="000000"/>
                </a:solidFill>
              </a:rPr>
              <a:t>مع يسوع </a:t>
            </a:r>
            <a:br>
              <a:rPr lang="ar-JO" altLang="en-US" sz="4000" dirty="0">
                <a:solidFill>
                  <a:srgbClr val="000000"/>
                </a:solidFill>
              </a:rPr>
            </a:br>
            <a:r>
              <a:rPr lang="ar-JO" altLang="en-US" sz="4000" dirty="0">
                <a:solidFill>
                  <a:srgbClr val="FF0000"/>
                </a:solidFill>
              </a:rPr>
              <a:t>عشر سنوات </a:t>
            </a:r>
            <a:br>
              <a:rPr lang="ar-JO" altLang="en-US" sz="4000" dirty="0">
                <a:solidFill>
                  <a:srgbClr val="FF0000"/>
                </a:solidFill>
              </a:rPr>
            </a:br>
            <a:r>
              <a:rPr lang="ar-JO" altLang="en-US" sz="4000" dirty="0">
                <a:solidFill>
                  <a:srgbClr val="000000"/>
                </a:solidFill>
              </a:rPr>
              <a:t>من الآن ؟</a:t>
            </a:r>
            <a:r>
              <a:rPr lang="en-US" altLang="en-US" sz="4000" dirty="0">
                <a:solidFill>
                  <a:srgbClr val="000000"/>
                </a:solidFill>
              </a:rPr>
              <a:t> </a:t>
            </a:r>
            <a:br>
              <a:rPr lang="en-US" altLang="en-US" sz="4000" dirty="0">
                <a:solidFill>
                  <a:srgbClr val="000000"/>
                </a:solidFill>
              </a:rPr>
            </a:br>
            <a:br>
              <a:rPr lang="en-US" altLang="en-US" sz="4000" dirty="0">
                <a:solidFill>
                  <a:srgbClr val="000000"/>
                </a:solidFill>
              </a:rPr>
            </a:br>
            <a:br>
              <a:rPr lang="en-US" altLang="en-US" sz="4000" dirty="0">
                <a:solidFill>
                  <a:srgbClr val="000000"/>
                </a:solidFill>
              </a:rPr>
            </a:br>
            <a:r>
              <a:rPr lang="ar-JO" altLang="en-US" sz="4000" dirty="0">
                <a:solidFill>
                  <a:srgbClr val="000000"/>
                </a:solidFill>
              </a:rPr>
              <a:t>ماذا يجب </a:t>
            </a:r>
            <a:br>
              <a:rPr lang="ar-JO" altLang="en-US" sz="4000" dirty="0">
                <a:solidFill>
                  <a:srgbClr val="000000"/>
                </a:solidFill>
              </a:rPr>
            </a:br>
            <a:r>
              <a:rPr lang="ar-JO" altLang="en-US" sz="4000" dirty="0">
                <a:solidFill>
                  <a:srgbClr val="000000"/>
                </a:solidFill>
              </a:rPr>
              <a:t>أن تفعل </a:t>
            </a:r>
            <a:r>
              <a:rPr lang="ar-JO" altLang="en-US" sz="4000" dirty="0">
                <a:solidFill>
                  <a:srgbClr val="FF0000"/>
                </a:solidFill>
              </a:rPr>
              <a:t>الآن</a:t>
            </a:r>
            <a:r>
              <a:rPr lang="ar-JO" altLang="en-US" sz="4000" dirty="0">
                <a:solidFill>
                  <a:srgbClr val="000000"/>
                </a:solidFill>
              </a:rPr>
              <a:t> </a:t>
            </a:r>
            <a:br>
              <a:rPr lang="ar-JO" altLang="en-US" sz="4000" dirty="0">
                <a:solidFill>
                  <a:srgbClr val="000000"/>
                </a:solidFill>
              </a:rPr>
            </a:br>
            <a:r>
              <a:rPr lang="ar-JO" altLang="en-US" sz="4000" dirty="0">
                <a:solidFill>
                  <a:srgbClr val="000000"/>
                </a:solidFill>
              </a:rPr>
              <a:t>لتتأكد أنك </a:t>
            </a:r>
            <a:br>
              <a:rPr lang="ar-JO" altLang="en-US" sz="4000" dirty="0">
                <a:solidFill>
                  <a:srgbClr val="000000"/>
                </a:solidFill>
              </a:rPr>
            </a:br>
            <a:r>
              <a:rPr lang="ar-JO" altLang="en-US" sz="4000" dirty="0">
                <a:solidFill>
                  <a:srgbClr val="000000"/>
                </a:solidFill>
              </a:rPr>
              <a:t>ستكون أميناً حينها ؟</a:t>
            </a:r>
            <a:endParaRPr lang="en-US" altLang="en-US" sz="4000" dirty="0">
              <a:solidFill>
                <a:srgbClr val="0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2306" name="Group 3">
            <a:extLst>
              <a:ext uri="{FF2B5EF4-FFF2-40B4-BE49-F238E27FC236}">
                <a16:creationId xmlns:a16="http://schemas.microsoft.com/office/drawing/2014/main" id="{3CCE06A0-48F4-ADD4-1F7A-AA8B344E4052}"/>
              </a:ext>
            </a:extLst>
          </p:cNvPr>
          <p:cNvGrpSpPr>
            <a:grpSpLocks/>
          </p:cNvGrpSpPr>
          <p:nvPr/>
        </p:nvGrpSpPr>
        <p:grpSpPr bwMode="auto">
          <a:xfrm>
            <a:off x="193675" y="0"/>
            <a:ext cx="8837613" cy="6858000"/>
            <a:chOff x="193675" y="0"/>
            <a:chExt cx="8837613" cy="6858000"/>
          </a:xfrm>
        </p:grpSpPr>
        <p:pic>
          <p:nvPicPr>
            <p:cNvPr id="482318" name="Picture 4">
              <a:extLst>
                <a:ext uri="{FF2B5EF4-FFF2-40B4-BE49-F238E27FC236}">
                  <a16:creationId xmlns:a16="http://schemas.microsoft.com/office/drawing/2014/main" id="{5EC3F85A-12A4-0EE2-F493-6262FE84A5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9" name="Rectangle 2">
              <a:extLst>
                <a:ext uri="{FF2B5EF4-FFF2-40B4-BE49-F238E27FC236}">
                  <a16:creationId xmlns:a16="http://schemas.microsoft.com/office/drawing/2014/main" id="{893859E1-3CA1-4A05-90BD-5D541DF9454B}"/>
                </a:ext>
              </a:extLst>
            </p:cNvPr>
            <p:cNvSpPr>
              <a:spLocks noChangeArrowheads="1"/>
            </p:cNvSpPr>
            <p:nvPr/>
          </p:nvSpPr>
          <p:spPr bwMode="auto">
            <a:xfrm>
              <a:off x="4625752" y="0"/>
              <a:ext cx="4405536"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82307" name="Picture 1">
            <a:extLst>
              <a:ext uri="{FF2B5EF4-FFF2-40B4-BE49-F238E27FC236}">
                <a16:creationId xmlns:a16="http://schemas.microsoft.com/office/drawing/2014/main" id="{EC18C41B-9817-0493-C3EF-C6E09680FA4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00098" name="Rectangle 2">
            <a:extLst>
              <a:ext uri="{FF2B5EF4-FFF2-40B4-BE49-F238E27FC236}">
                <a16:creationId xmlns:a16="http://schemas.microsoft.com/office/drawing/2014/main" id="{493E5BC9-F038-E780-D7F0-E87F515D5AA7}"/>
              </a:ext>
            </a:extLst>
          </p:cNvPr>
          <p:cNvSpPr>
            <a:spLocks noGrp="1" noChangeArrowheads="1"/>
          </p:cNvSpPr>
          <p:nvPr>
            <p:ph type="ctrTitle"/>
          </p:nvPr>
        </p:nvSpPr>
        <p:spPr>
          <a:xfrm>
            <a:off x="53752" y="-744167"/>
            <a:ext cx="9036496" cy="65526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Garbage in, Garbage out</a:t>
            </a:r>
          </a:p>
        </p:txBody>
      </p:sp>
      <p:sp>
        <p:nvSpPr>
          <p:cNvPr id="7" name="Subtitle 2">
            <a:extLst>
              <a:ext uri="{FF2B5EF4-FFF2-40B4-BE49-F238E27FC236}">
                <a16:creationId xmlns:a16="http://schemas.microsoft.com/office/drawing/2014/main" id="{AAB0BC7D-C249-C8CD-C982-9C3E412C4125}"/>
              </a:ext>
            </a:extLst>
          </p:cNvPr>
          <p:cNvSpPr txBox="1">
            <a:spLocks/>
          </p:cNvSpPr>
          <p:nvPr/>
        </p:nvSpPr>
        <p:spPr bwMode="auto">
          <a:xfrm>
            <a:off x="4938713" y="4567238"/>
            <a:ext cx="3810000"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 شيء يدخل الذهن يؤثر على كيفية تفكيرنا وسلوكنا</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Subtitle 2">
            <a:extLst>
              <a:ext uri="{FF2B5EF4-FFF2-40B4-BE49-F238E27FC236}">
                <a16:creationId xmlns:a16="http://schemas.microsoft.com/office/drawing/2014/main" id="{4A6FEC79-4778-7ED8-B6A4-31F4425EE17C}"/>
              </a:ext>
            </a:extLst>
          </p:cNvPr>
          <p:cNvSpPr txBox="1">
            <a:spLocks/>
          </p:cNvSpPr>
          <p:nvPr/>
        </p:nvSpPr>
        <p:spPr bwMode="auto">
          <a:xfrm>
            <a:off x="4938713" y="5659438"/>
            <a:ext cx="3810000" cy="1063625"/>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تدع القمامة تدخل ذهنك</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Subtitle 2">
            <a:extLst>
              <a:ext uri="{FF2B5EF4-FFF2-40B4-BE49-F238E27FC236}">
                <a16:creationId xmlns:a16="http://schemas.microsoft.com/office/drawing/2014/main" id="{3B930534-4CDF-C53E-5BF5-750CD3B7FD80}"/>
              </a:ext>
            </a:extLst>
          </p:cNvPr>
          <p:cNvSpPr txBox="1">
            <a:spLocks/>
          </p:cNvSpPr>
          <p:nvPr/>
        </p:nvSpPr>
        <p:spPr bwMode="auto">
          <a:xfrm>
            <a:off x="4938713" y="1335384"/>
            <a:ext cx="2398712" cy="853779"/>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داخلة</a:t>
            </a:r>
            <a:endParaRPr kumimoji="0" lang="en-US"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Subtitle 2">
            <a:extLst>
              <a:ext uri="{FF2B5EF4-FFF2-40B4-BE49-F238E27FC236}">
                <a16:creationId xmlns:a16="http://schemas.microsoft.com/office/drawing/2014/main" id="{97E620FE-E9FF-7B05-1433-CA096E487075}"/>
              </a:ext>
            </a:extLst>
          </p:cNvPr>
          <p:cNvSpPr txBox="1">
            <a:spLocks/>
          </p:cNvSpPr>
          <p:nvPr/>
        </p:nvSpPr>
        <p:spPr bwMode="auto">
          <a:xfrm>
            <a:off x="4311650" y="3270250"/>
            <a:ext cx="3025775" cy="839788"/>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خارجة</a:t>
            </a:r>
            <a:endParaRPr kumimoji="0" lang="en-US"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Subtitle 2">
            <a:extLst>
              <a:ext uri="{FF2B5EF4-FFF2-40B4-BE49-F238E27FC236}">
                <a16:creationId xmlns:a16="http://schemas.microsoft.com/office/drawing/2014/main" id="{05896828-E8D4-4E1F-3D95-BAEA024AA789}"/>
              </a:ext>
            </a:extLst>
          </p:cNvPr>
          <p:cNvSpPr txBox="1">
            <a:spLocks/>
          </p:cNvSpPr>
          <p:nvPr/>
        </p:nvSpPr>
        <p:spPr bwMode="auto">
          <a:xfrm>
            <a:off x="4530725" y="2208213"/>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قمامة</a:t>
            </a:r>
            <a:endParaRPr kumimoji="0" lang="en-US"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Subtitle 2">
            <a:extLst>
              <a:ext uri="{FF2B5EF4-FFF2-40B4-BE49-F238E27FC236}">
                <a16:creationId xmlns:a16="http://schemas.microsoft.com/office/drawing/2014/main" id="{5C6C7338-DB9E-0BBA-9507-03254B955444}"/>
              </a:ext>
            </a:extLst>
          </p:cNvPr>
          <p:cNvSpPr txBox="1">
            <a:spLocks/>
          </p:cNvSpPr>
          <p:nvPr/>
        </p:nvSpPr>
        <p:spPr bwMode="auto">
          <a:xfrm>
            <a:off x="4530725" y="274638"/>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قمامة</a:t>
            </a:r>
            <a:endParaRPr kumimoji="0" lang="en-US" sz="7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2315" name="Left Arrow 1">
            <a:extLst>
              <a:ext uri="{FF2B5EF4-FFF2-40B4-BE49-F238E27FC236}">
                <a16:creationId xmlns:a16="http://schemas.microsoft.com/office/drawing/2014/main" id="{479B57AE-9AD1-531E-2EE5-22A3D8A72445}"/>
              </a:ext>
            </a:extLst>
          </p:cNvPr>
          <p:cNvSpPr>
            <a:spLocks noChangeArrowheads="1"/>
          </p:cNvSpPr>
          <p:nvPr/>
        </p:nvSpPr>
        <p:spPr bwMode="auto">
          <a:xfrm>
            <a:off x="7350125" y="1447800"/>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82316" name="Left Arrow 12">
            <a:extLst>
              <a:ext uri="{FF2B5EF4-FFF2-40B4-BE49-F238E27FC236}">
                <a16:creationId xmlns:a16="http://schemas.microsoft.com/office/drawing/2014/main" id="{C71B4A45-0FF6-4B82-8E4D-2BE8D7AA9AB1}"/>
              </a:ext>
            </a:extLst>
          </p:cNvPr>
          <p:cNvSpPr>
            <a:spLocks noChangeArrowheads="1"/>
          </p:cNvSpPr>
          <p:nvPr/>
        </p:nvSpPr>
        <p:spPr bwMode="auto">
          <a:xfrm flipH="1">
            <a:off x="7350125" y="3198813"/>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82317" name="Picture 2">
            <a:extLst>
              <a:ext uri="{FF2B5EF4-FFF2-40B4-BE49-F238E27FC236}">
                <a16:creationId xmlns:a16="http://schemas.microsoft.com/office/drawing/2014/main" id="{3262C9D5-4833-CF8B-2ED3-6417AC3C7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22225"/>
            <a:ext cx="45227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Garbage in, Garbage out</a:t>
            </a:r>
          </a:p>
        </p:txBody>
      </p:sp>
      <p:pic>
        <p:nvPicPr>
          <p:cNvPr id="6" name="Picture 5"/>
          <p:cNvPicPr>
            <a:picLocks noChangeAspect="1"/>
          </p:cNvPicPr>
          <p:nvPr/>
        </p:nvPicPr>
        <p:blipFill>
          <a:blip r:embed="rId3"/>
          <a:stretch>
            <a:fillRect/>
          </a:stretch>
        </p:blipFill>
        <p:spPr>
          <a:xfrm>
            <a:off x="112539" y="0"/>
            <a:ext cx="8874704" cy="6846200"/>
          </a:xfrm>
          <a:prstGeom prst="rect">
            <a:avLst/>
          </a:prstGeom>
        </p:spPr>
      </p:pic>
    </p:spTree>
    <p:extLst>
      <p:ext uri="{BB962C8B-B14F-4D97-AF65-F5344CB8AC3E}">
        <p14:creationId xmlns:p14="http://schemas.microsoft.com/office/powerpoint/2010/main" val="295816900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Picture 1">
            <a:extLst>
              <a:ext uri="{FF2B5EF4-FFF2-40B4-BE49-F238E27FC236}">
                <a16:creationId xmlns:a16="http://schemas.microsoft.com/office/drawing/2014/main" id="{D3FE4CFA-BDA2-EC39-64CC-139393A505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pic>
        <p:nvPicPr>
          <p:cNvPr id="483331" name="Picture 1">
            <a:extLst>
              <a:ext uri="{FF2B5EF4-FFF2-40B4-BE49-F238E27FC236}">
                <a16:creationId xmlns:a16="http://schemas.microsoft.com/office/drawing/2014/main" id="{223DBFED-DD9D-46D0-984A-E622B4C316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6636F7E-1D8C-2902-5ACC-92C6A69AAE2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cs typeface="ＭＳ Ｐゴシック" charset="0"/>
              </a:rPr>
              <a:t>هل تبني القراءة و الأخبار و الأصدقاء و الأفلام و التلفاز و الإنترنت خصوصاً إيمانك أم تهدمه ؟</a:t>
            </a:r>
            <a:r>
              <a:rPr lang="en-US" sz="3600" dirty="0">
                <a:effectLst>
                  <a:glow rad="127000">
                    <a:schemeClr val="tx1"/>
                  </a:glow>
                </a:effectLst>
                <a:ea typeface="ＭＳ Ｐゴシック" charset="0"/>
                <a:cs typeface="ＭＳ Ｐゴシック" charset="0"/>
              </a:rPr>
              <a:t> </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a:extLst>
              <a:ext uri="{FF2B5EF4-FFF2-40B4-BE49-F238E27FC236}">
                <a16:creationId xmlns:a16="http://schemas.microsoft.com/office/drawing/2014/main" id="{08EAC8C6-88E8-B795-F947-D4497547F32B}"/>
              </a:ext>
            </a:extLst>
          </p:cNvPr>
          <p:cNvSpPr>
            <a:spLocks noGrp="1"/>
          </p:cNvSpPr>
          <p:nvPr>
            <p:ph type="ctrTitle"/>
          </p:nvPr>
        </p:nvSpPr>
        <p:spPr>
          <a:xfrm>
            <a:off x="0" y="0"/>
            <a:ext cx="9144000" cy="765175"/>
          </a:xfrm>
          <a:solidFill>
            <a:srgbClr val="800000"/>
          </a:solidFill>
        </p:spPr>
        <p:txBody>
          <a:bodyPr/>
          <a:lstStyle/>
          <a:p>
            <a:r>
              <a:rPr lang="ar-JO" altLang="en-US" sz="3600" dirty="0">
                <a:solidFill>
                  <a:schemeClr val="bg1"/>
                </a:solidFill>
              </a:rPr>
              <a:t>ضاعف نفسك في أشخاص أمناء</a:t>
            </a:r>
            <a:endParaRPr lang="en-US" altLang="en-US" sz="3600" dirty="0">
              <a:solidFill>
                <a:schemeClr val="bg1"/>
              </a:solidFill>
            </a:endParaRPr>
          </a:p>
        </p:txBody>
      </p:sp>
      <p:pic>
        <p:nvPicPr>
          <p:cNvPr id="353283" name="Picture 4">
            <a:extLst>
              <a:ext uri="{FF2B5EF4-FFF2-40B4-BE49-F238E27FC236}">
                <a16:creationId xmlns:a16="http://schemas.microsoft.com/office/drawing/2014/main" id="{F2342DDE-8FD6-3199-BCEB-E4411EB08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5">
            <a:extLst>
              <a:ext uri="{FF2B5EF4-FFF2-40B4-BE49-F238E27FC236}">
                <a16:creationId xmlns:a16="http://schemas.microsoft.com/office/drawing/2014/main" id="{5F82BFA2-CA5D-30C4-A1F2-AEEFD38A9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Subtitle 2">
            <a:extLst>
              <a:ext uri="{FF2B5EF4-FFF2-40B4-BE49-F238E27FC236}">
                <a16:creationId xmlns:a16="http://schemas.microsoft.com/office/drawing/2014/main" id="{F2FBC9B9-1184-D7BA-3454-5423DBDEA040}"/>
              </a:ext>
            </a:extLst>
          </p:cNvPr>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altLang="en-US" sz="2800" b="1" u="none" strike="noStrike" kern="1200" cap="none" spc="0" normalizeH="0" baseline="30000" noProof="0" dirty="0">
                <a:ln>
                  <a:noFill/>
                </a:ln>
                <a:solidFill>
                  <a:srgbClr val="FFFFFF"/>
                </a:solidFill>
                <a:effectLst/>
                <a:uLnTx/>
                <a:uFillTx/>
                <a:ea typeface="MS PGothic" panose="020B0600070205080204" pitchFamily="34" charset="-128"/>
                <a:cs typeface="+mn-cs"/>
              </a:rPr>
              <a:t>2</a:t>
            </a:r>
            <a:r>
              <a:rPr kumimoji="0" lang="ar-SA"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rPr>
              <a:t>وَمَا سَمِعْتَهُ مِنِّي بِشُهُودٍ كَثِيرِينَ، أَوْدِعْهُ أُنَاسًا أُمَنَاءَ، يَكُونُونَ أَكْفَاءً أَنْ يُعَلِّمُوا آخَرِينَ أَيْضًا.</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rPr>
              <a:t> </a:t>
            </a:r>
            <a:r>
              <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rPr>
              <a:t>2 تي 2: 2</a:t>
            </a:r>
            <a:r>
              <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mn-cs"/>
              </a:rPr>
              <a:t>)</a:t>
            </a:r>
          </a:p>
        </p:txBody>
      </p:sp>
      <p:sp>
        <p:nvSpPr>
          <p:cNvPr id="353286" name="Subtitle 2">
            <a:extLst>
              <a:ext uri="{FF2B5EF4-FFF2-40B4-BE49-F238E27FC236}">
                <a16:creationId xmlns:a16="http://schemas.microsoft.com/office/drawing/2014/main" id="{EE14685B-D4A3-0BBF-89DE-02048E09A660}"/>
              </a:ext>
            </a:extLst>
          </p:cNvPr>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ea typeface="MS PGothic" panose="020B0600070205080204" pitchFamily="34" charset="-128"/>
                <a:cs typeface="+mn-cs"/>
              </a:rPr>
              <a:t>التلمذة</a:t>
            </a:r>
            <a:endParaRPr kumimoji="0" lang="en-US" altLang="en-US" sz="36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grpSp>
        <p:nvGrpSpPr>
          <p:cNvPr id="353287" name="Group 2">
            <a:extLst>
              <a:ext uri="{FF2B5EF4-FFF2-40B4-BE49-F238E27FC236}">
                <a16:creationId xmlns:a16="http://schemas.microsoft.com/office/drawing/2014/main" id="{2E443BBD-5710-A2B7-6377-1B8F5C4A9D97}"/>
              </a:ext>
            </a:extLst>
          </p:cNvPr>
          <p:cNvGrpSpPr>
            <a:grpSpLocks/>
          </p:cNvGrpSpPr>
          <p:nvPr/>
        </p:nvGrpSpPr>
        <p:grpSpPr bwMode="auto">
          <a:xfrm>
            <a:off x="0" y="3789363"/>
            <a:ext cx="5592763" cy="3068637"/>
            <a:chOff x="0" y="3789363"/>
            <a:chExt cx="5592763" cy="3068637"/>
          </a:xfrm>
        </p:grpSpPr>
        <p:pic>
          <p:nvPicPr>
            <p:cNvPr id="353292" name="Picture 6">
              <a:extLst>
                <a:ext uri="{FF2B5EF4-FFF2-40B4-BE49-F238E27FC236}">
                  <a16:creationId xmlns:a16="http://schemas.microsoft.com/office/drawing/2014/main" id="{3971E2C7-0ED4-9034-6252-119795A8E2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3FC791-E317-273E-2583-1B687C0EC9BA}"/>
                </a:ext>
              </a:extLst>
            </p:cNvPr>
            <p:cNvSpPr/>
            <p:nvPr/>
          </p:nvSpPr>
          <p:spPr bwMode="auto">
            <a:xfrm>
              <a:off x="34925" y="5589588"/>
              <a:ext cx="4032250" cy="576262"/>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cs typeface="ＭＳ Ｐゴシック" charset="0"/>
              </a:endParaRPr>
            </a:p>
          </p:txBody>
        </p:sp>
        <p:sp>
          <p:nvSpPr>
            <p:cNvPr id="13" name="Rectangle 12">
              <a:extLst>
                <a:ext uri="{FF2B5EF4-FFF2-40B4-BE49-F238E27FC236}">
                  <a16:creationId xmlns:a16="http://schemas.microsoft.com/office/drawing/2014/main" id="{B8E0528A-C8BD-C8A3-8A3B-CD79584C064F}"/>
                </a:ext>
              </a:extLst>
            </p:cNvPr>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cs typeface="ＭＳ Ｐゴシック" charset="0"/>
              </a:endParaRPr>
            </a:p>
          </p:txBody>
        </p:sp>
      </p:grpSp>
      <p:sp>
        <p:nvSpPr>
          <p:cNvPr id="353288" name="Subtitle 2">
            <a:extLst>
              <a:ext uri="{FF2B5EF4-FFF2-40B4-BE49-F238E27FC236}">
                <a16:creationId xmlns:a16="http://schemas.microsoft.com/office/drawing/2014/main" id="{CDF9BA42-D530-A107-84D0-D2090BED563D}"/>
              </a:ext>
            </a:extLst>
          </p:cNvPr>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rPr>
              <a:t>بولس</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53289" name="Subtitle 2">
            <a:extLst>
              <a:ext uri="{FF2B5EF4-FFF2-40B4-BE49-F238E27FC236}">
                <a16:creationId xmlns:a16="http://schemas.microsoft.com/office/drawing/2014/main" id="{B4FC9AFF-2EE9-9F81-2936-5188ADEA7690}"/>
              </a:ext>
            </a:extLst>
          </p:cNvPr>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rPr>
              <a:t>تيموثاوس</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53290" name="Subtitle 2">
            <a:extLst>
              <a:ext uri="{FF2B5EF4-FFF2-40B4-BE49-F238E27FC236}">
                <a16:creationId xmlns:a16="http://schemas.microsoft.com/office/drawing/2014/main" id="{6A0A9140-4D02-CFBB-CF4B-B8A3CB401ACB}"/>
              </a:ext>
            </a:extLst>
          </p:cNvPr>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rPr>
              <a:t>رجال أكفاء</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53291" name="Subtitle 2">
            <a:extLst>
              <a:ext uri="{FF2B5EF4-FFF2-40B4-BE49-F238E27FC236}">
                <a16:creationId xmlns:a16="http://schemas.microsoft.com/office/drawing/2014/main" id="{4E8DC683-E89D-3814-8453-0E693CB9EC43}"/>
              </a:ext>
            </a:extLst>
          </p:cNvPr>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rPr>
              <a:t>آخرين</a:t>
            </a:r>
            <a:endParaRPr kumimoji="0" lang="en-US" altLang="en-US" sz="24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hape 170">
            <a:extLst>
              <a:ext uri="{FF2B5EF4-FFF2-40B4-BE49-F238E27FC236}">
                <a16:creationId xmlns:a16="http://schemas.microsoft.com/office/drawing/2014/main" id="{70EE4870-18C3-6A4E-BEAE-2F73057692E6}"/>
              </a:ext>
            </a:extLst>
          </p:cNvPr>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مستويات</a:t>
            </a:r>
          </a:p>
          <a:p>
            <a:pPr marL="0" marR="0" lvl="0" indent="0" algn="ctr"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التلمذة</a:t>
            </a:r>
            <a:endPar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endParaRPr>
          </a:p>
        </p:txBody>
      </p:sp>
      <p:sp>
        <p:nvSpPr>
          <p:cNvPr id="171" name="Shape 171">
            <a:extLst>
              <a:ext uri="{FF2B5EF4-FFF2-40B4-BE49-F238E27FC236}">
                <a16:creationId xmlns:a16="http://schemas.microsoft.com/office/drawing/2014/main" id="{7D300AF0-C760-CE0A-2B67-0BBB67812BCC}"/>
              </a:ext>
            </a:extLst>
          </p:cNvPr>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sym typeface="Papyrus"/>
            </a:endParaRPr>
          </a:p>
        </p:txBody>
      </p:sp>
      <p:sp>
        <p:nvSpPr>
          <p:cNvPr id="172" name="Shape 172">
            <a:extLst>
              <a:ext uri="{FF2B5EF4-FFF2-40B4-BE49-F238E27FC236}">
                <a16:creationId xmlns:a16="http://schemas.microsoft.com/office/drawing/2014/main" id="{3C0DF3D0-643E-5734-1F36-28CF5BC3FE07}"/>
              </a:ext>
            </a:extLst>
          </p:cNvPr>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sym typeface="Papyrus"/>
            </a:endParaRPr>
          </a:p>
        </p:txBody>
      </p:sp>
      <p:sp>
        <p:nvSpPr>
          <p:cNvPr id="173" name="Shape 173">
            <a:extLst>
              <a:ext uri="{FF2B5EF4-FFF2-40B4-BE49-F238E27FC236}">
                <a16:creationId xmlns:a16="http://schemas.microsoft.com/office/drawing/2014/main" id="{50F53B4C-C3F0-FC65-C597-D8BAF76CBD90}"/>
              </a:ext>
            </a:extLst>
          </p:cNvPr>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sym typeface="Papyrus"/>
            </a:endParaRPr>
          </a:p>
        </p:txBody>
      </p:sp>
      <p:sp>
        <p:nvSpPr>
          <p:cNvPr id="174" name="Shape 174">
            <a:extLst>
              <a:ext uri="{FF2B5EF4-FFF2-40B4-BE49-F238E27FC236}">
                <a16:creationId xmlns:a16="http://schemas.microsoft.com/office/drawing/2014/main" id="{D7887B43-4B72-21F8-1C37-44074ACC09BE}"/>
              </a:ext>
            </a:extLst>
          </p:cNvPr>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marL="0" marR="0" lvl="0" indent="0" algn="ctr" defTabSz="410730" rtl="0" eaLnBrk="1" fontAlgn="auto" latinLnBrk="0" hangingPunct="1">
              <a:lnSpc>
                <a:spcPct val="100000"/>
              </a:lnSpc>
              <a:spcBef>
                <a:spcPts val="0"/>
              </a:spcBef>
              <a:spcAft>
                <a:spcPts val="0"/>
              </a:spcAft>
              <a:buClrTx/>
              <a:buSzTx/>
              <a:buFontTx/>
              <a:buNone/>
              <a:tabLst/>
              <a:defRPr sz="3000"/>
            </a:pPr>
            <a:endParaRPr kumimoji="0" sz="6000" b="0" i="0" u="none" strike="noStrike" kern="0" cap="none" spc="0" normalizeH="0" baseline="0" noProof="0">
              <a:ln>
                <a:noFill/>
              </a:ln>
              <a:solidFill>
                <a:srgbClr val="3E231A"/>
              </a:solidFill>
              <a:effectLst/>
              <a:uLnTx/>
              <a:uFillTx/>
              <a:latin typeface="Papyrus"/>
              <a:ea typeface="Papyrus"/>
              <a:sym typeface="Papyrus"/>
            </a:endParaRPr>
          </a:p>
        </p:txBody>
      </p:sp>
      <p:pic>
        <p:nvPicPr>
          <p:cNvPr id="354311" name="pasted-image.pdf">
            <a:extLst>
              <a:ext uri="{FF2B5EF4-FFF2-40B4-BE49-F238E27FC236}">
                <a16:creationId xmlns:a16="http://schemas.microsoft.com/office/drawing/2014/main" id="{893D1C69-7A2E-E0DD-7CFA-01F844BE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asted-image.pdf">
            <a:extLst>
              <a:ext uri="{FF2B5EF4-FFF2-40B4-BE49-F238E27FC236}">
                <a16:creationId xmlns:a16="http://schemas.microsoft.com/office/drawing/2014/main" id="{2CF8574C-0FA3-D1C4-7853-04F855581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asted-image.pdf">
            <a:extLst>
              <a:ext uri="{FF2B5EF4-FFF2-40B4-BE49-F238E27FC236}">
                <a16:creationId xmlns:a16="http://schemas.microsoft.com/office/drawing/2014/main" id="{FD8D3FC1-3DCC-7681-3FA4-BE2D677B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asted-image.pdf">
            <a:extLst>
              <a:ext uri="{FF2B5EF4-FFF2-40B4-BE49-F238E27FC236}">
                <a16:creationId xmlns:a16="http://schemas.microsoft.com/office/drawing/2014/main" id="{6471C33A-F1AF-62F4-D10E-D34B033CD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5" name="pasted-image.pdf">
            <a:extLst>
              <a:ext uri="{FF2B5EF4-FFF2-40B4-BE49-F238E27FC236}">
                <a16:creationId xmlns:a16="http://schemas.microsoft.com/office/drawing/2014/main" id="{5D869C97-C533-001C-BAA4-6B6A4F1F6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6" name="Shape 180">
            <a:extLst>
              <a:ext uri="{FF2B5EF4-FFF2-40B4-BE49-F238E27FC236}">
                <a16:creationId xmlns:a16="http://schemas.microsoft.com/office/drawing/2014/main" id="{B6F2A2E4-552A-7254-9806-B348D3E035E5}"/>
              </a:ext>
            </a:extLst>
          </p:cNvPr>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مشجع (بولس)</a:t>
            </a:r>
            <a:endPar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endParaRPr>
          </a:p>
        </p:txBody>
      </p:sp>
      <p:sp>
        <p:nvSpPr>
          <p:cNvPr id="354317" name="Shape 181">
            <a:extLst>
              <a:ext uri="{FF2B5EF4-FFF2-40B4-BE49-F238E27FC236}">
                <a16:creationId xmlns:a16="http://schemas.microsoft.com/office/drawing/2014/main" id="{80152BF9-0EB2-A0ED-727F-3A23521F0F62}"/>
              </a:ext>
            </a:extLst>
          </p:cNvPr>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متشجع (آخرين)</a:t>
            </a:r>
            <a:endPar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endParaRPr>
          </a:p>
        </p:txBody>
      </p:sp>
      <p:sp>
        <p:nvSpPr>
          <p:cNvPr id="354318" name="Shape 182">
            <a:extLst>
              <a:ext uri="{FF2B5EF4-FFF2-40B4-BE49-F238E27FC236}">
                <a16:creationId xmlns:a16="http://schemas.microsoft.com/office/drawing/2014/main" id="{050E561F-BFB5-A23E-4AF9-6876AE6A95A5}"/>
              </a:ext>
            </a:extLst>
          </p:cNvPr>
          <p:cNvSpPr>
            <a:spLocks noChangeArrowheads="1"/>
          </p:cNvSpPr>
          <p:nvPr/>
        </p:nvSpPr>
        <p:spPr bwMode="auto">
          <a:xfrm>
            <a:off x="4672013" y="3184525"/>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نظير</a:t>
            </a:r>
          </a:p>
          <a:p>
            <a:pPr marL="0" marR="0" lvl="0" indent="0" algn="ctr" defTabSz="409575"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 (</a:t>
            </a: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نيموثاوس</a:t>
            </a:r>
            <a:r>
              <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a:t>
            </a:r>
          </a:p>
        </p:txBody>
      </p:sp>
      <p:sp>
        <p:nvSpPr>
          <p:cNvPr id="354319" name="Shape 183">
            <a:extLst>
              <a:ext uri="{FF2B5EF4-FFF2-40B4-BE49-F238E27FC236}">
                <a16:creationId xmlns:a16="http://schemas.microsoft.com/office/drawing/2014/main" id="{6B70887D-4529-0F4E-0828-90329B0D6C4A}"/>
              </a:ext>
            </a:extLst>
          </p:cNvPr>
          <p:cNvSpPr>
            <a:spLocks noChangeArrowheads="1"/>
          </p:cNvSpPr>
          <p:nvPr/>
        </p:nvSpPr>
        <p:spPr bwMode="auto">
          <a:xfrm>
            <a:off x="2413000" y="3125788"/>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09575" rtl="0" eaLnBrk="1" fontAlgn="base" latinLnBrk="0" hangingPunct="1">
              <a:lnSpc>
                <a:spcPct val="100000"/>
              </a:lnSpc>
              <a:spcBef>
                <a:spcPct val="0"/>
              </a:spcBef>
              <a:spcAft>
                <a:spcPct val="0"/>
              </a:spcAft>
              <a:buClrTx/>
              <a:buSzTx/>
              <a:buFontTx/>
              <a:buNone/>
              <a:tabLst/>
              <a:defRPr/>
            </a:pPr>
            <a:r>
              <a:rPr kumimoji="0" lang="ar-JO"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rPr>
              <a:t>نظير</a:t>
            </a:r>
            <a:endParaRPr kumimoji="0" lang="en-US" altLang="en-US" sz="3600" b="0" i="0" u="none" strike="noStrike" kern="1200" cap="none" spc="0" normalizeH="0" baseline="0" noProof="0">
              <a:ln>
                <a:noFill/>
              </a:ln>
              <a:solidFill>
                <a:srgbClr val="000000"/>
              </a:solidFill>
              <a:effectLst/>
              <a:uLnTx/>
              <a:uFillTx/>
              <a:latin typeface="Papyrus" panose="020B0602040200020303" pitchFamily="34" charset="77"/>
              <a:ea typeface="MS PGothic" panose="020B0600070205080204" pitchFamily="34" charset="-128"/>
              <a:sym typeface="Papyrus" panose="020B0602040200020303" pitchFamily="34" charset="77"/>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dirty="0">
                <a:solidFill>
                  <a:srgbClr val="FFFFFF"/>
                </a:solidFill>
              </a:rPr>
              <a:t>مجموعات</a:t>
            </a:r>
            <a:br>
              <a:rPr lang="ar-JO" altLang="en-US" sz="4800" dirty="0">
                <a:solidFill>
                  <a:srgbClr val="FFFFFF"/>
                </a:solidFill>
              </a:rPr>
            </a:br>
            <a:r>
              <a:rPr lang="ar-JO" altLang="en-US" sz="4800" dirty="0">
                <a:solidFill>
                  <a:srgbClr val="FFFFFF"/>
                </a:solidFill>
              </a:rPr>
              <a:t>الحياة</a:t>
            </a:r>
            <a:br>
              <a:rPr lang="ar-JO" altLang="en-US" sz="4800" dirty="0">
                <a:solidFill>
                  <a:srgbClr val="FFFFFF"/>
                </a:solidFill>
              </a:rPr>
            </a:br>
            <a:r>
              <a:rPr lang="ar-JO" altLang="en-US" sz="4800" dirty="0">
                <a:solidFill>
                  <a:srgbClr val="FFFFFF"/>
                </a:solidFill>
              </a:rPr>
              <a:t>المتغيرة</a:t>
            </a:r>
            <a:endParaRPr lang="en-US" altLang="en-US" sz="4800" dirty="0">
              <a:solidFill>
                <a:srgbClr val="FFFFFF"/>
              </a:solidFill>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rPr>
              <a:t>التعهد : تقابل لمدة ساعة أسبوعياً مع شخص أو شخصين آخرين من نفس الجنس لتقديم المحاسبية في ثلاث نقاط :</a:t>
            </a:r>
            <a:endParaRPr kumimoji="0" lang="en-US"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742950" marR="0" lvl="0" indent="-74295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00"/>
                </a:solidFill>
                <a:effectLst/>
                <a:uLnTx/>
                <a:uFillTx/>
                <a:ea typeface="MS PGothic" panose="020B0600070205080204" pitchFamily="34" charset="-128"/>
                <a:cs typeface="+mn-cs"/>
              </a:rPr>
              <a:t>1. اعترف </a:t>
            </a:r>
            <a:r>
              <a:rPr kumimoji="0" lang="ar-JO"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rPr>
              <a:t>بخطية في حوالي 10 أسئلة</a:t>
            </a:r>
            <a:endParaRPr kumimoji="0" lang="en-US"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endParaRPr>
          </a:p>
          <a:p>
            <a:pPr marL="742950" marR="0" lvl="0" indent="-74295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00"/>
                </a:solidFill>
                <a:effectLst/>
                <a:uLnTx/>
                <a:uFillTx/>
                <a:ea typeface="MS PGothic" panose="020B0600070205080204" pitchFamily="34" charset="-128"/>
                <a:cs typeface="+mn-cs"/>
              </a:rPr>
              <a:t>2. اقرأ </a:t>
            </a:r>
            <a:r>
              <a:rPr kumimoji="0" lang="ar-JO"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rPr>
              <a:t>3 اصحاحات من الكتاب المقدس يومياً</a:t>
            </a:r>
            <a:endParaRPr kumimoji="0" lang="en-US"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endParaRPr>
          </a:p>
          <a:p>
            <a:pPr marL="742950" marR="0" lvl="0" indent="-74295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00"/>
                </a:solidFill>
                <a:effectLst/>
                <a:uLnTx/>
                <a:uFillTx/>
                <a:ea typeface="MS PGothic" panose="020B0600070205080204" pitchFamily="34" charset="-128"/>
                <a:cs typeface="+mn-cs"/>
              </a:rPr>
              <a:t>3. صلي </a:t>
            </a:r>
            <a:r>
              <a:rPr kumimoji="0" lang="ar-JO"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rPr>
              <a:t>من أجل الأصدقاء الضالين</a:t>
            </a:r>
            <a:endParaRPr kumimoji="0" lang="en-US" altLang="en-US" sz="40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شركاء التضاعف في الكنيسة</a:t>
            </a: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      ––</a:t>
            </a:r>
            <a:r>
              <a:rPr kumimoji="0" lang="en-US" altLang="en-US" sz="2400" b="1" u="none" strike="noStrike" kern="1200" cap="none" spc="0" normalizeH="0" baseline="0" noProof="0" dirty="0" err="1">
                <a:ln>
                  <a:noFill/>
                </a:ln>
                <a:solidFill>
                  <a:srgbClr val="FFFFFF"/>
                </a:solidFill>
                <a:effectLst/>
                <a:uLnTx/>
                <a:uFillTx/>
                <a:ea typeface="MS PGothic" panose="020B0600070205080204" pitchFamily="34" charset="-128"/>
                <a:cs typeface="+mn-cs"/>
              </a:rPr>
              <a:t>www.CMAResources.org</a:t>
            </a:r>
            <a:endPar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dirty="0">
                <a:solidFill>
                  <a:srgbClr val="FFFFFF"/>
                </a:solidFill>
              </a:rPr>
              <a:t>مجموعات</a:t>
            </a:r>
            <a:br>
              <a:rPr lang="ar-JO" altLang="en-US" sz="4800" dirty="0">
                <a:solidFill>
                  <a:srgbClr val="FFFFFF"/>
                </a:solidFill>
              </a:rPr>
            </a:br>
            <a:r>
              <a:rPr lang="ar-JO" altLang="en-US" sz="4800" dirty="0">
                <a:solidFill>
                  <a:srgbClr val="FFFFFF"/>
                </a:solidFill>
              </a:rPr>
              <a:t>الحياة</a:t>
            </a:r>
            <a:br>
              <a:rPr lang="ar-JO" altLang="en-US" sz="4800" dirty="0">
                <a:solidFill>
                  <a:srgbClr val="FFFFFF"/>
                </a:solidFill>
              </a:rPr>
            </a:br>
            <a:r>
              <a:rPr lang="ar-JO" altLang="en-US" sz="4800" dirty="0">
                <a:solidFill>
                  <a:srgbClr val="FFFFFF"/>
                </a:solidFill>
              </a:rPr>
              <a:t>المتغيرة</a:t>
            </a:r>
            <a:endParaRPr lang="en-US" altLang="en-US" sz="4800" dirty="0">
              <a:solidFill>
                <a:srgbClr val="FFFFFF"/>
              </a:solidFill>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Church Multiplication Associates––</a:t>
            </a:r>
            <a:r>
              <a:rPr kumimoji="0" lang="en-US" altLang="en-US" sz="2400" b="1" u="none" strike="noStrike" kern="1200" cap="none" spc="0" normalizeH="0" baseline="0" noProof="0" dirty="0" err="1">
                <a:ln>
                  <a:noFill/>
                </a:ln>
                <a:solidFill>
                  <a:srgbClr val="FFFFFF"/>
                </a:solidFill>
                <a:effectLst/>
                <a:uLnTx/>
                <a:uFillTx/>
                <a:ea typeface="MS PGothic" panose="020B0600070205080204" pitchFamily="34" charset="-128"/>
                <a:cs typeface="+mn-cs"/>
              </a:rPr>
              <a:t>www.CMAResources.org</a:t>
            </a:r>
            <a:endPar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MS PGothic"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dirty="0">
                <a:solidFill>
                  <a:srgbClr val="FFFFFF"/>
                </a:solidFill>
              </a:rPr>
              <a:t>مجموعات</a:t>
            </a:r>
            <a:br>
              <a:rPr lang="ar-JO" altLang="en-US" sz="4800" dirty="0">
                <a:solidFill>
                  <a:srgbClr val="FFFFFF"/>
                </a:solidFill>
              </a:rPr>
            </a:br>
            <a:r>
              <a:rPr lang="ar-JO" altLang="en-US" sz="4800" dirty="0">
                <a:solidFill>
                  <a:srgbClr val="FFFFFF"/>
                </a:solidFill>
              </a:rPr>
              <a:t>الحياة</a:t>
            </a:r>
            <a:br>
              <a:rPr lang="ar-JO" altLang="en-US" sz="4800" dirty="0">
                <a:solidFill>
                  <a:srgbClr val="FFFFFF"/>
                </a:solidFill>
              </a:rPr>
            </a:br>
            <a:r>
              <a:rPr lang="ar-JO" altLang="en-US" sz="4800" dirty="0">
                <a:solidFill>
                  <a:srgbClr val="FFFFFF"/>
                </a:solidFill>
              </a:rPr>
              <a:t>المتغيرة</a:t>
            </a:r>
            <a:endParaRPr lang="en-US" altLang="en-US" sz="4800" dirty="0">
              <a:solidFill>
                <a:srgbClr val="FFFFFF"/>
              </a:solidFill>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Church Multiplication Associates––</a:t>
            </a:r>
            <a:r>
              <a:rPr kumimoji="0" lang="en-US" altLang="en-US" sz="2400" b="1" u="none" strike="noStrike" kern="1200" cap="none" spc="0" normalizeH="0" baseline="0" noProof="0" dirty="0" err="1">
                <a:ln>
                  <a:noFill/>
                </a:ln>
                <a:solidFill>
                  <a:srgbClr val="FFFFFF"/>
                </a:solidFill>
                <a:effectLst/>
                <a:uLnTx/>
                <a:uFillTx/>
                <a:ea typeface="MS PGothic" panose="020B0600070205080204" pitchFamily="34" charset="-128"/>
                <a:cs typeface="+mn-cs"/>
              </a:rPr>
              <a:t>www.CMAResources.org</a:t>
            </a:r>
            <a:endPar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endParaRP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16796</TotalTime>
  <Words>5349</Words>
  <Application>Microsoft Macintosh PowerPoint</Application>
  <PresentationFormat>On-screen Show (4:3)</PresentationFormat>
  <Paragraphs>607</Paragraphs>
  <Slides>103</Slides>
  <Notes>102</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103</vt:i4>
      </vt:variant>
    </vt:vector>
  </HeadingPairs>
  <TitlesOfParts>
    <vt:vector size="138" baseType="lpstr">
      <vt:lpstr>Alan Den</vt:lpstr>
      <vt:lpstr>ＭＳ Ｐゴシック</vt:lpstr>
      <vt:lpstr>ＭＳ Ｐゴシック</vt:lpstr>
      <vt:lpstr>Osaka</vt:lpstr>
      <vt:lpstr>宋体</vt:lpstr>
      <vt:lpstr>宋体</vt:lpstr>
      <vt:lpstr>Times</vt:lpstr>
      <vt:lpstr>Arial</vt:lpstr>
      <vt:lpstr>Arial Black</vt:lpstr>
      <vt:lpstr>Arial Narrow</vt:lpstr>
      <vt:lpstr>Calibri</vt:lpstr>
      <vt:lpstr>Chalkduster</vt:lpstr>
      <vt:lpstr>Comic Sans MS</vt:lpstr>
      <vt:lpstr>Engravers MT</vt:lpstr>
      <vt:lpstr>Papyrus</vt:lpstr>
      <vt:lpstr>Tahoma</vt:lpstr>
      <vt:lpstr>Times New Roman</vt:lpstr>
      <vt:lpstr>Verdana</vt:lpstr>
      <vt:lpstr>Wingdings</vt:lpstr>
      <vt:lpstr>Globe</vt:lpstr>
      <vt:lpstr>1_Blank Presentation</vt:lpstr>
      <vt:lpstr>49_Blank Presentation</vt:lpstr>
      <vt:lpstr>5_Default Design</vt:lpstr>
      <vt:lpstr>1_Globe</vt:lpstr>
      <vt:lpstr>Blank Presentation</vt:lpstr>
      <vt:lpstr>6_Default Design</vt:lpstr>
      <vt:lpstr>50_Blank Presentation</vt:lpstr>
      <vt:lpstr>11_Default Design</vt:lpstr>
      <vt:lpstr>30_Default Design</vt:lpstr>
      <vt:lpstr>4_Default Design</vt:lpstr>
      <vt:lpstr>54_Blank Presentation</vt:lpstr>
      <vt:lpstr>Orbit</vt:lpstr>
      <vt:lpstr>1_Parchment</vt:lpstr>
      <vt:lpstr>55_Blank Presentation</vt:lpstr>
      <vt:lpstr>56_Blank Presentation</vt:lpstr>
      <vt:lpstr>كيف نتعامل مع العلمانية</vt:lpstr>
      <vt:lpstr>المستقبل</vt:lpstr>
      <vt:lpstr>كمسيحي، هل يجب أن تكون متفائلاً بخصوص المستقبل ؟</vt:lpstr>
      <vt:lpstr>المستقبل</vt:lpstr>
      <vt:lpstr>المستقبل</vt:lpstr>
      <vt:lpstr>المستقبل ملك لنا</vt:lpstr>
      <vt:lpstr>سنغافورة في المستقبل</vt:lpstr>
      <vt:lpstr>سنغافورة في المستقبل</vt:lpstr>
      <vt:lpstr>مزارع سنغافورة العائمة</vt:lpstr>
      <vt:lpstr>مزارع سنغافورة العائمة</vt:lpstr>
      <vt:lpstr>ألا يجب أن نكون متشجعين ؟</vt:lpstr>
      <vt:lpstr>لا يجب أن تتفاءل </vt:lpstr>
      <vt:lpstr>ستصبح الأمور أسوأ</vt:lpstr>
      <vt:lpstr>نظرة عامة على العهد الجديد (رسائل بولس)</vt:lpstr>
      <vt:lpstr>سجن روما الأول (60-62 م، أعمال الرسل 28: 15)</vt:lpstr>
      <vt:lpstr>المقارنة بين مرات سجن بولس في روما</vt:lpstr>
      <vt:lpstr>المقارنة بين مرات سجن بولس في روما</vt:lpstr>
      <vt:lpstr>السجن الثاني في روما (67-68 م)</vt:lpstr>
      <vt:lpstr>خريف 67 ب. م ( السجن الروماني الثاني )</vt:lpstr>
      <vt:lpstr>أصدقاء بولس خلال السجن الثاني في روما (67-68 م)</vt:lpstr>
      <vt:lpstr>Paul's Second Imprisonment (AD 67-68)</vt:lpstr>
      <vt:lpstr>سجن مامرتين</vt:lpstr>
      <vt:lpstr>منتدى روما المركزي (الآثار الحديثة)</vt:lpstr>
      <vt:lpstr>منتدى روما المركزي (القرن الرابع الميلادي)</vt:lpstr>
      <vt:lpstr>PowerPoint Presentation</vt:lpstr>
      <vt:lpstr>المنتدى المركزي من الأعلى</vt:lpstr>
      <vt:lpstr>المنتدى الغربي من الأعلى</vt:lpstr>
      <vt:lpstr>مواقع قريبة</vt:lpstr>
      <vt:lpstr>كوريا من الداخل</vt:lpstr>
      <vt:lpstr>منظر للمنتدى من سجن مامرتين (2014 م)</vt:lpstr>
      <vt:lpstr>منظر للمنتدى من سجن مامرتين  (القرن الرابع الميلادي)</vt:lpstr>
      <vt:lpstr>بطرس في شارع السجن</vt:lpstr>
      <vt:lpstr>سوزان و ريك أحرار بسبب سجن بطرس و بولس</vt:lpstr>
      <vt:lpstr>سجن الرسل بطرس و بولس في مامرتين</vt:lpstr>
      <vt:lpstr>سجن الرسل بطرس و بولس في مامرتين</vt:lpstr>
      <vt:lpstr>أبواب مامرتين تصور بطرس و بولس</vt:lpstr>
      <vt:lpstr>مدخل سجن مارمرتين</vt:lpstr>
      <vt:lpstr>جولة مامرتين</vt:lpstr>
      <vt:lpstr>غرفة مامرتين العليا تماثيل نصفية لبطرس وبولس</vt:lpstr>
      <vt:lpstr>تم إنزال السجناء من خلال فتحة التفتيش إلى الخزان السابق أدناه</vt:lpstr>
      <vt:lpstr>Mamertine Prison writing area and door</vt:lpstr>
      <vt:lpstr>أسفل الدرج</vt:lpstr>
      <vt:lpstr>زنزانة بطرس (64 م) وبولس (67-68 م) أدناه</vt:lpstr>
      <vt:lpstr>البيان الموجز</vt:lpstr>
      <vt:lpstr>مواضيع رئيسية</vt:lpstr>
      <vt:lpstr>الموضوع الرئيسي 1 : الأمانة</vt:lpstr>
      <vt:lpstr>الموضوع الرئيسي 1 : الأمانة</vt:lpstr>
      <vt:lpstr>الموضوع الرئيسي 1 : الأمانة</vt:lpstr>
      <vt:lpstr>التوزيع الديني في سنغافورة</vt:lpstr>
      <vt:lpstr>لا يوجد إله</vt:lpstr>
      <vt:lpstr> تجنب المعلمين الكذبة (3: 1-9)</vt:lpstr>
      <vt:lpstr> 1وَلكِنِ اعْلَمْ هذَا  أَنَّهُ فِي  الأَيَّامِ الأَخِيرَةِ  سَتَأْتِي  أَزْمِنَةٌ صَعْبَةٌ (3: 1)   </vt:lpstr>
      <vt:lpstr>الموضوع الرئيسي الثاني: الإرتداد</vt:lpstr>
      <vt:lpstr>٢ تيموثاوس ٣ : ١  ولكن اعلم هذا أنه في الأيام الأخيرة ستأتي أزمنة صعبة</vt:lpstr>
      <vt:lpstr>ستكون الحياة صعبة لأن الأشرار يخدعون الآخرين (3: 2-5أ)</vt:lpstr>
      <vt:lpstr>19 صفة للمرتدين (3: 1-5)</vt:lpstr>
      <vt:lpstr>ماذا يجب أن نفعل؟</vt:lpstr>
      <vt:lpstr>تجنب القادة الكذبة</vt:lpstr>
      <vt:lpstr>تجنب القادة الملحدين</vt:lpstr>
      <vt:lpstr>6 فإنه من هؤلاء هم الذين يدخلون البيوت، ويسبون نسيات محملات خطايا، منساقات بشهوات مختلفة. 7 يتعلمن في كل حين، ولا يستطعن أن يقبلن إلى معرفة الحق أبداً. (2 تي 3: 6-7)</vt:lpstr>
      <vt:lpstr>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 (3: 8-9)</vt:lpstr>
      <vt:lpstr>شكراً لك على                  عدم تشويش عقلك</vt:lpstr>
      <vt:lpstr> تجنب المعلمين الكذبة (3: 1-9)</vt:lpstr>
      <vt:lpstr>اقبل الحق (3: 10-17) </vt:lpstr>
      <vt:lpstr>أ. اتبع خدام الله (3: 10-13)</vt:lpstr>
      <vt:lpstr>10وَأَمَّا أَنْتَ فَقَدْ تَبِعْتَ تَعْلِيمِي، وَسِيرَتِي، وَقَصْدِي، وَإِيمَانِي، وَأَنَاتِي، وَمَحَبَّتِي، وَصَبْرِي، 11وَاضْطِهَادَاتِي، وَآلاَمِي، مِثْلَ مَا أَصَابَنِي فِي أَنْطَاكِيَةَ وَإِيقُونِيَّةَ وَلِسْتِرَةَ. أَيَّةَ اضْطِهَادَاتٍ احْتَمَلْتُ! وَمِنَ الْجَمِيعِ أَنْقَذَنِي الرَّبُّ. (3 : 10-11)</vt:lpstr>
      <vt:lpstr>توقع أن تتألم بسبب التقوى كما حدث مع بولس (2 تيموثاوس 3: 12)</vt:lpstr>
      <vt:lpstr>12وَجَمِيعُ الَّذِينَ يُرِيدُونَ أَنْ يَعِيشُوا بِالتَّقْوَى فِي الْمَسِيحِ يَسُوعَ يُضْطَهَدُونَ. 13وَلكِنَّ النَّاسَ الأَشْرَارَ الْمُزَوِّرِينَ سَيَتَقَدَّمُونَ إِلَى أَرْدَأَ، مُضِلِّينَ وَمُضَلِّينَ. (2 تي 3: 12-13)</vt:lpstr>
      <vt:lpstr>12وَجَمِيعُ الَّذِينَ يُرِيدُونَ أَنْ يَعِيشُوا بِالتَّقْوَى فِي الْمَسِيحِ يَسُوعَ يُضْطَهَدُونَ (2 تي 3: 12)</vt:lpstr>
      <vt:lpstr>اضطهاد الأطفال</vt:lpstr>
      <vt:lpstr>٢ تيموثاوس ٣ : ١٣ وَلَكِنَّ النَّاسَ الأَشْرَارَ الْمُزَوِّرِينَ سَيَتَقَدَّمُونَ إِلَى أَرْدَأَ، مُضِلِّينَ وَمُضَلِّينَ. </vt:lpstr>
      <vt:lpstr>كيف نقبل الحق بدلاً من الكذب ؟</vt:lpstr>
      <vt:lpstr>أ. اتبع خدام الله (3: 10-13)</vt:lpstr>
      <vt:lpstr> ب. اتبع كلمة الله (3: 14-17)</vt:lpstr>
      <vt:lpstr>٢ تيموثاوس ٣ : ١٤-١٥  ١٤ وَأَمَّا أَنْتَ فَاثْبُتْ عَلَى مَا تَعَلَّمْتَ وَأَيْقَنْتَ، عَارِفاً مِمَّنْ تَعَلَّمْتَ. ١٥ وَأَنَّكَ مُنْذُ الطُّفُولِيَّةِ تَعْرِفُ الْكُتُبَ الْمُقَدَّسَةَ، الْقَادِرَةَ أَنْ تُحَكِّمَكَ لِلْخَلاَصِ … </vt:lpstr>
      <vt:lpstr>بركات كلمة الله                  (3: 15ب – 17)</vt:lpstr>
      <vt:lpstr>٢ تيموثاوس ٣ : ١٥  الْكُتُبَ الْمُقَدَّسَةَ، الْقَادِرَةَ أَنْ تُحَكِّمَكَ لِلْخَلاَصِ، بِالإِيمَانِ الَّذِي فِي الْمَسِيحِ يَسُوعَ</vt:lpstr>
      <vt:lpstr>٢ تيموثاوس ٣ : ١٦ كُلُّ الْكِتَابِ هُوَ مُوحىً بِهِ مِنَ اللهِ</vt:lpstr>
      <vt:lpstr>كل الكتاب هو موحى به (2 تيموثاوس 3: 16أ)</vt:lpstr>
      <vt:lpstr>كل الكتاب هو موحى به (2 تيموثاوس 3: 16أ)</vt:lpstr>
      <vt:lpstr>لماذا كلمة الله مفعمة بالحيوية جداً؟</vt:lpstr>
      <vt:lpstr>أربع نتائج لكلمة الله</vt:lpstr>
      <vt:lpstr>الموضوع الرئيسي الثالث: الكتاب المقدس</vt:lpstr>
      <vt:lpstr>كيف تكون علمانياً؟</vt:lpstr>
      <vt:lpstr>كل الديانات متساوية</vt:lpstr>
      <vt:lpstr>كل الديانات متساوية</vt:lpstr>
      <vt:lpstr>ليس هناك إله</vt:lpstr>
      <vt:lpstr>الفكرة الرئيسية</vt:lpstr>
      <vt:lpstr> تجنب المعلمين الكذبة (3: 1-9)</vt:lpstr>
      <vt:lpstr>اقبل الحق (3: 10-17) </vt:lpstr>
      <vt:lpstr> هل ستسير  مع يسوع  عشر سنوات  من الآن ؟    ماذا يجب  أن تفعل الآن  لتتأكد أنك  ستكون أميناً حينها ؟</vt:lpstr>
      <vt:lpstr>Garbage in, Garbage out</vt:lpstr>
      <vt:lpstr>Garbage in, Garbage out</vt:lpstr>
      <vt:lpstr>هل تبني القراءة و الأخبار و الأصدقاء و الأفلام و التلفاز و الإنترنت خصوصاً إيمانك أم تهدمه ؟ </vt:lpstr>
      <vt:lpstr>ضاعف نفسك في أشخاص أمناء</vt:lpstr>
      <vt:lpstr>PowerPoint Presentation</vt:lpstr>
      <vt:lpstr>مجموعات الحياة المتغيرة</vt:lpstr>
      <vt:lpstr>مجموعات الحياة المتغيرة</vt:lpstr>
      <vt:lpstr>مجموعات الحياة المتغيرة</vt:lpstr>
      <vt:lpstr>DTS Online</vt:lpstr>
      <vt:lpstr>التطبيق</vt:lpstr>
      <vt:lpstr>Black</vt:lpstr>
      <vt:lpstr>الكرازة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409</cp:revision>
  <dcterms:created xsi:type="dcterms:W3CDTF">2007-01-31T03:10:36Z</dcterms:created>
  <dcterms:modified xsi:type="dcterms:W3CDTF">2024-03-31T11:55:14Z</dcterms:modified>
</cp:coreProperties>
</file>